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jpeg" ContentType="image/jpeg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slideMasters/slideMaster3.xml" ContentType="application/vnd.openxmlformats-officedocument.presentationml.slideMaster+xml"/>
  <Override PartName="/ppt/theme/theme3.xml" ContentType="application/vnd.openxmlformats-officedocument.theme+xml"/>
  <Override PartName="/ppt/notesMasters/notesMaster1.xml" ContentType="application/vnd.openxmlformats-officedocument.presentationml.notesMaster+xml"/>
  <Override PartName="/ppt/theme/theme4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slides/slide4.xml" ContentType="application/vnd.openxmlformats-officedocument.presentationml.slide+xml"/>
  <Override PartName="/ppt/notesSlides/notesSlide4.xml" ContentType="application/vnd.openxmlformats-officedocument.presentationml.notes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4643" r:id="rId20"/>
    <p:sldMasterId id="2147484644" r:id="rId22"/>
    <p:sldMasterId id="2147484645" r:id="rId24"/>
  </p:sldMasterIdLst>
  <p:notesMasterIdLst>
    <p:notesMasterId r:id="rId26"/>
  </p:notesMasterIdLst>
  <p:sldIdLst>
    <p:sldId id="256" r:id="rId28"/>
    <p:sldId id="283" r:id="rId30"/>
    <p:sldId id="257" r:id="rId31"/>
    <p:sldId id="266" r:id="rId33"/>
    <p:sldId id="267" r:id="rId35"/>
    <p:sldId id="268" r:id="rId36"/>
    <p:sldId id="280" r:id="rId37"/>
    <p:sldId id="271" r:id="rId38"/>
    <p:sldId id="269" r:id="rId39"/>
    <p:sldId id="270" r:id="rId40"/>
    <p:sldId id="278" r:id="rId41"/>
    <p:sldId id="281" r:id="rId42"/>
    <p:sldId id="272" r:id="rId43"/>
    <p:sldId id="279" r:id="rId44"/>
    <p:sldId id="274" r:id="rId45"/>
    <p:sldId id="276" r:id="rId46"/>
    <p:sldId id="277" r:id="rId47"/>
    <p:sldId id="275" r:id="rId48"/>
    <p:sldId id="273" r:id="rId49"/>
    <p:sldId id="284" r:id="rId50"/>
  </p:sldIdLst>
  <p:sldSz cx="9906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jGCc2FKSJL03BqJoWFGzG5Q81p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67096EB0-14F4-4C62-9C45-061DC5868002}">
  <a:tblStyle styleId="{67096EB0-14F4-4C62-9C45-061DC5868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54C6DB-A868-43B6-B7E1-0EF26F0B17DF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0" snapToObjects="1">
      <p:cViewPr varScale="1">
        <p:scale>
          <a:sx n="108" d="100"/>
          <a:sy n="108" d="100"/>
        </p:scale>
        <p:origin x="144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customschemas.google.com/relationships/presentationmetadata" Target="metadata"></Relationship><Relationship Id="rId2" Type="http://schemas.openxmlformats.org/officeDocument/2006/relationships/tableStyles" Target="tableStyles.xml"></Relationship><Relationship Id="rId20" Type="http://schemas.openxmlformats.org/officeDocument/2006/relationships/slideMaster" Target="slideMasters/slideMaster1.xml"></Relationship><Relationship Id="rId21" Type="http://schemas.openxmlformats.org/officeDocument/2006/relationships/theme" Target="theme/theme1.xml"></Relationship><Relationship Id="rId22" Type="http://schemas.openxmlformats.org/officeDocument/2006/relationships/slideMaster" Target="slideMasters/slideMaster2.xml"></Relationship><Relationship Id="rId24" Type="http://schemas.openxmlformats.org/officeDocument/2006/relationships/slideMaster" Target="slideMasters/slideMaster3.xml"></Relationship><Relationship Id="rId26" Type="http://schemas.openxmlformats.org/officeDocument/2006/relationships/notesMaster" Target="notesMasters/notesMaster1.xml"></Relationship><Relationship Id="rId28" Type="http://schemas.openxmlformats.org/officeDocument/2006/relationships/slide" Target="slides/slide1.xml"></Relationship><Relationship Id="rId30" Type="http://schemas.openxmlformats.org/officeDocument/2006/relationships/slide" Target="slides/slide2.xml"></Relationship><Relationship Id="rId31" Type="http://schemas.openxmlformats.org/officeDocument/2006/relationships/slide" Target="slides/slide3.xml"></Relationship><Relationship Id="rId33" Type="http://schemas.openxmlformats.org/officeDocument/2006/relationships/slide" Target="slides/slide4.xml"></Relationship><Relationship Id="rId35" Type="http://schemas.openxmlformats.org/officeDocument/2006/relationships/slide" Target="slides/slide5.xml"></Relationship><Relationship Id="rId36" Type="http://schemas.openxmlformats.org/officeDocument/2006/relationships/slide" Target="slides/slide6.xml"></Relationship><Relationship Id="rId37" Type="http://schemas.openxmlformats.org/officeDocument/2006/relationships/slide" Target="slides/slide7.xml"></Relationship><Relationship Id="rId38" Type="http://schemas.openxmlformats.org/officeDocument/2006/relationships/slide" Target="slides/slide8.xml"></Relationship><Relationship Id="rId39" Type="http://schemas.openxmlformats.org/officeDocument/2006/relationships/slide" Target="slides/slide9.xml"></Relationship><Relationship Id="rId40" Type="http://schemas.openxmlformats.org/officeDocument/2006/relationships/slide" Target="slides/slide10.xml"></Relationship><Relationship Id="rId41" Type="http://schemas.openxmlformats.org/officeDocument/2006/relationships/slide" Target="slides/slide11.xml"></Relationship><Relationship Id="rId42" Type="http://schemas.openxmlformats.org/officeDocument/2006/relationships/slide" Target="slides/slide12.xml"></Relationship><Relationship Id="rId43" Type="http://schemas.openxmlformats.org/officeDocument/2006/relationships/slide" Target="slides/slide13.xml"></Relationship><Relationship Id="rId44" Type="http://schemas.openxmlformats.org/officeDocument/2006/relationships/slide" Target="slides/slide14.xml"></Relationship><Relationship Id="rId45" Type="http://schemas.openxmlformats.org/officeDocument/2006/relationships/slide" Target="slides/slide15.xml"></Relationship><Relationship Id="rId46" Type="http://schemas.openxmlformats.org/officeDocument/2006/relationships/slide" Target="slides/slide16.xml"></Relationship><Relationship Id="rId47" Type="http://schemas.openxmlformats.org/officeDocument/2006/relationships/slide" Target="slides/slide17.xml"></Relationship><Relationship Id="rId48" Type="http://schemas.openxmlformats.org/officeDocument/2006/relationships/slide" Target="slides/slide18.xml"></Relationship><Relationship Id="rId49" Type="http://schemas.openxmlformats.org/officeDocument/2006/relationships/slide" Target="slides/slide19.xml"></Relationship><Relationship Id="rId50" Type="http://schemas.openxmlformats.org/officeDocument/2006/relationships/slide" Target="slides/slide20.xml"></Relationship><Relationship Id="rId51" Type="http://schemas.openxmlformats.org/officeDocument/2006/relationships/viewProps" Target="viewProps.xml"></Relationship><Relationship Id="rId5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4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2" Type="http://schemas.openxmlformats.org/officeDocument/2006/relationships/notesMaster" Target="../notesMasters/notesMaster1.xml"></Relationship><Relationship Id="rId3" Type="http://schemas.openxmlformats.org/officeDocument/2006/relationships/slide" Target="../slides/slide4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/>
          </p:cNvSpPr>
          <p:nvPr>
            <p:ph type="body" idx="1"/>
          </p:nvPr>
        </p:nvSpPr>
        <p:spPr>
          <a:xfrm rot="0">
            <a:off x="914400" y="3300095"/>
            <a:ext cx="7315835" cy="270129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</a:p>
        </p:txBody>
      </p:sp>
      <p:sp>
        <p:nvSpPr>
          <p:cNvPr id="110" name="Google Shape;110;p2:notes"/>
          <p:cNvSpPr>
            <a:spLocks noChangeAspect="1"/>
          </p:cNvSpPr>
          <p:nvPr>
            <p:ph type="sldImg"/>
          </p:nvPr>
        </p:nvSpPr>
        <p:spPr>
          <a:xfrm rot="0">
            <a:off x="2900680" y="857250"/>
            <a:ext cx="3343910" cy="2315210"/>
          </a:xfrm>
          <a:custGeom>
            <a:gdLst>
              <a:gd fmla="*/ 0 w 120001" name="TX0"/>
              <a:gd fmla="*/ 0 h 120001" name="TY0"/>
              <a:gd fmla="*/ 120000 w 120001" name="TX1"/>
              <a:gd fmla="*/ 0 h 120001" name="TY1"/>
              <a:gd fmla="*/ 120000 w 120001" name="TX2"/>
              <a:gd fmla="*/ 120000 h 120001" name="TY2"/>
              <a:gd fmla="*/ 0 w 120001" name="TX3"/>
              <a:gd fmla="*/ 120000 h 120001" name="TY3"/>
            </a:gdLst>
            <a:cxnLst>
              <a:cxn ang="0">
                <a:pos x="TX0" y="TY0"/>
              </a:cxn>
              <a:cxn ang="0">
                <a:pos x="TX1" y="TY1"/>
              </a:cxn>
              <a:cxn ang="0">
                <a:pos x="TX2" y="TY2"/>
              </a:cxn>
              <a:cxn ang="0">
                <a:pos x="TX3" y="TY3"/>
              </a:cxn>
            </a:cxnLst>
            <a:rect l="l" t="t" r="r" b="b"/>
            <a:pathLst>
              <a:path w="120001" h="120001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>
                <a:alpha val="100000"/>
              </a:srgbClr>
            </a:solidFill>
            <a:prstDash val="solid"/>
            <a:round/>
          </a:ln>
        </p:spPr>
        <p:txBody>
          <a:bodyPr wrap="square" lIns="0" tIns="0" rIns="0" bIns="0" vert="horz" anchor="t">
            <a:noAutofit/>
          </a:bodyPr>
          <a:lstStyle/>
          <a:p>
            <a:pPr marL="0" indent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0"/>
    </mc:Choice>
    <mc:Fallback>
      <p:transition spd="slow"/>
    </mc:Fallback>
  </mc:AlternateContent>
</p:notes>
</file>

<file path=ppt/slideLayouts/_rels/slideLayout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10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1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1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/Relationships>
</file>

<file path=ppt/slideLayouts/_rels/slideLayout1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3.xml"></Relationship><Relationship Id="rId2" Type="http://schemas.openxmlformats.org/officeDocument/2006/relationships/image" Target="../media/image1.jpg"></Relationship></Relationships>
</file>

<file path=ppt/slideLayouts/_rels/slideLayout2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3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4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1.xml"></Relationship></Relationships>
</file>

<file path=ppt/slideLayouts/_rels/slideLayout5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6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7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8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_rels/slideLayout9.xml.rels><?xml version="1.0" encoding="UTF-8"?>
<Relationships xmlns="http://schemas.openxmlformats.org/package/2006/relationships"><Relationship Id="rId1" Type="http://schemas.openxmlformats.org/officeDocument/2006/relationships/slideMaster" Target="../slideMasters/slideMaster2.xml"></Relationship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2_Ã¬Â ÂÃ«ÂªÂ© Ã¬ÂÂ¬Ã«ÂÂ¼Ã¬ÂÂ´Ã«ÂÂ">
  <p:cSld name="2_제목 슬라이드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10"/>
          <p:cNvSpPr txBox="1">
            <a:spLocks noGrp="1"/>
          </p:cNvSpPr>
          <p:nvPr>
            <p:ph type="ctrTitle" hasCustomPrompt="1"/>
          </p:nvPr>
        </p:nvSpPr>
        <p:spPr>
          <a:xfrm rot="0">
            <a:off x="1507490" y="676275"/>
            <a:ext cx="8006715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 cap="none" i="0" b="1" strike="noStrike">
                <a:solidFill>
                  <a:schemeClr val="lt1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9pPr>
          </a:lstStyle>
          <a:p>
            <a:pPr marL="0" indent="0" latinLnBrk="0">
              <a:buFontTx/>
              <a:buNone/>
            </a:pPr>
            <a:r>
              <a:rPr lang="ko-KR">
                <a:solidFill>
                  <a:schemeClr val="bg1"/>
                </a:solidFill>
              </a:rPr>
              <a:t>제목</a:t>
            </a:r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978535" y="1073150"/>
            <a:ext cx="791781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1184910" y="1384935"/>
            <a:ext cx="771144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392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457200"/>
            <a:ext cx="319468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4211955" y="987425"/>
            <a:ext cx="5014595" cy="487362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82625" y="2057400"/>
            <a:ext cx="319468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457200"/>
            <a:ext cx="3194685" cy="16008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pic"/>
          </p:nvPr>
        </p:nvSpPr>
        <p:spPr>
          <a:xfrm rot="0">
            <a:off x="4211955" y="987425"/>
            <a:ext cx="5014595" cy="4873625"/>
          </a:xfrm>
          <a:prstGeom prst="rect"/>
        </p:spPr>
      </p:sp>
      <p:sp>
        <p:nvSpPr>
          <p:cNvPr id="4" name="Rect 0"/>
          <p:cNvSpPr txBox="1">
            <a:spLocks/>
          </p:cNvSpPr>
          <p:nvPr>
            <p:ph type="body"/>
          </p:nvPr>
        </p:nvSpPr>
        <p:spPr>
          <a:xfrm rot="0">
            <a:off x="682625" y="2057400"/>
            <a:ext cx="3194685" cy="3811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392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81355" y="1825625"/>
            <a:ext cx="8543925" cy="43516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 orient="vert"/>
          </p:nvPr>
        </p:nvSpPr>
        <p:spPr>
          <a:xfrm rot="0">
            <a:off x="7089140" y="365125"/>
            <a:ext cx="2135505" cy="5812155"/>
          </a:xfrm>
          <a:prstGeom prst="rect"/>
        </p:spPr>
        <p:txBody>
          <a:bodyPr wrap="square" lIns="91440" tIns="45720" rIns="91440" bIns="45720" vert="eaVert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 orient="vert"/>
          </p:nvPr>
        </p:nvSpPr>
        <p:spPr>
          <a:xfrm rot="0">
            <a:off x="680720" y="365125"/>
            <a:ext cx="6284595" cy="5812155"/>
          </a:xfrm>
          <a:prstGeom prst="rect"/>
        </p:spPr>
        <p:txBody>
          <a:bodyPr wrap="square" lIns="91440" tIns="45720" rIns="91440" bIns="45720" vert="eaVert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ì ëª© ë° ë´ì©">
  <p:cSld name="제목 및 내용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5_ì ëª© ì¬ë¼ì´ë">
  <p:cSld name="5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7"/>
          <p:cNvGrpSpPr/>
          <p:nvPr/>
        </p:nvGrpSpPr>
        <p:grpSpPr>
          <a:xfrm>
            <a:off x="643890" y="2108835"/>
            <a:ext cx="4090670" cy="4027170"/>
            <a:chOff x="643890" y="2108835"/>
            <a:chExt cx="4090670" cy="4027170"/>
          </a:xfrm>
        </p:grpSpPr>
        <p:pic>
          <p:nvPicPr>
            <p:cNvPr id="13" name="Google Shape;13;p17"/>
            <p:cNvPicPr preferRelativeResize="0"/>
            <p:nvPr/>
          </p:nvPicPr>
          <p:blipFill rotWithShape="1">
            <a:blip r:embed="rId2">
              <a:alphaModFix/>
            </a:blip>
            <a:srcRect l="10307" t="8156" r="7821" b="8120"/>
            <a:stretch/>
          </p:blipFill>
          <p:spPr>
            <a:xfrm>
              <a:off x="915035" y="2343785"/>
              <a:ext cx="3535045" cy="353885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7"/>
            <p:cNvSpPr txBox="1"/>
            <p:nvPr/>
          </p:nvSpPr>
          <p:spPr>
            <a:xfrm>
              <a:off x="643890" y="3898265"/>
              <a:ext cx="235585" cy="4203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동적</a:t>
              </a:r>
              <a:endParaRPr/>
            </a:p>
          </p:txBody>
        </p:sp>
        <p:sp>
          <p:nvSpPr>
            <p:cNvPr id="15" name="Google Shape;15;p17"/>
            <p:cNvSpPr txBox="1"/>
            <p:nvPr/>
          </p:nvSpPr>
          <p:spPr>
            <a:xfrm>
              <a:off x="4498340" y="3898265"/>
              <a:ext cx="235585" cy="42037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정적</a:t>
              </a:r>
              <a:endParaRPr/>
            </a:p>
          </p:txBody>
        </p:sp>
        <p:sp>
          <p:nvSpPr>
            <p:cNvPr id="16" name="Google Shape;16;p17"/>
            <p:cNvSpPr txBox="1"/>
            <p:nvPr/>
          </p:nvSpPr>
          <p:spPr>
            <a:xfrm>
              <a:off x="2293620" y="2108835"/>
              <a:ext cx="799465" cy="25209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부드러운</a:t>
              </a:r>
              <a:endParaRPr/>
            </a:p>
          </p:txBody>
        </p:sp>
        <p:sp>
          <p:nvSpPr>
            <p:cNvPr id="17" name="Google Shape;17;p17"/>
            <p:cNvSpPr txBox="1"/>
            <p:nvPr/>
          </p:nvSpPr>
          <p:spPr>
            <a:xfrm>
              <a:off x="2286635" y="5883910"/>
              <a:ext cx="799465" cy="252095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딱딱한</a:t>
              </a:r>
              <a:endParaRPr/>
            </a:p>
          </p:txBody>
        </p:sp>
      </p:grpSp>
      <p:sp>
        <p:nvSpPr>
          <p:cNvPr id="18" name="Google Shape;18;p17"/>
          <p:cNvSpPr>
            <a:spLocks/>
          </p:cNvSpPr>
          <p:nvPr/>
        </p:nvSpPr>
        <p:spPr>
          <a:xfrm rot="0">
            <a:off x="120015" y="342900"/>
            <a:ext cx="9672955" cy="6128385"/>
          </a:xfrm>
          <a:prstGeom prst="rect"/>
          <a:noFill/>
          <a:ln w="12700" cap="flat" cmpd="sng">
            <a:solidFill>
              <a:schemeClr val="dk1">
                <a:alpha val="100000"/>
              </a:scheme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60">
              <a:solidFill>
                <a:schemeClr val="lt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19" name="Google Shape;19;p17"/>
          <p:cNvSpPr txBox="1">
            <a:spLocks/>
          </p:cNvSpPr>
          <p:nvPr/>
        </p:nvSpPr>
        <p:spPr>
          <a:xfrm rot="0">
            <a:off x="8366760" y="6536055"/>
            <a:ext cx="1539875" cy="2178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810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안양이젠아카데미컴퓨터학원</a:t>
            </a:r>
            <a:endParaRPr lang="ko-KR" altLang="en-US" sz="810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20" name="Google Shape;20;p17"/>
          <p:cNvSpPr txBox="1">
            <a:spLocks/>
          </p:cNvSpPr>
          <p:nvPr/>
        </p:nvSpPr>
        <p:spPr>
          <a:xfrm rot="0">
            <a:off x="8223250" y="66675"/>
            <a:ext cx="1570355" cy="21780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810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NCS능력단위평가 결과물제출</a:t>
            </a:r>
            <a:endParaRPr lang="ko-KR" altLang="en-US" sz="810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21" name="Google Shape;21;p17"/>
          <p:cNvSpPr txBox="1">
            <a:spLocks/>
          </p:cNvSpPr>
          <p:nvPr/>
        </p:nvSpPr>
        <p:spPr>
          <a:xfrm rot="0">
            <a:off x="120015" y="342900"/>
            <a:ext cx="610235" cy="277495"/>
          </a:xfrm>
          <a:prstGeom prst="rect"/>
          <a:solidFill>
            <a:srgbClr val="7F7F7F"/>
          </a:solidFill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rPr>
              <a:t>문항1</a:t>
            </a:r>
            <a:endParaRPr lang="ko-KR" altLang="en-US" sz="1200">
              <a:solidFill>
                <a:schemeClr val="lt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22" name="Google Shape;22;p17"/>
          <p:cNvSpPr txBox="1">
            <a:spLocks/>
          </p:cNvSpPr>
          <p:nvPr/>
        </p:nvSpPr>
        <p:spPr>
          <a:xfrm rot="0">
            <a:off x="729615" y="342900"/>
            <a:ext cx="1105535" cy="277495"/>
          </a:xfrm>
          <a:prstGeom prst="rect"/>
          <a:noFill/>
          <a:ln w="9525" cap="flat" cmpd="sng">
            <a:solidFill>
              <a:schemeClr val="dk1">
                <a:alpha val="100000"/>
              </a:schemeClr>
            </a:solidFill>
            <a:prstDash val="solid"/>
            <a:round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200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 rot="0">
            <a:off x="7955280" y="6292215"/>
            <a:ext cx="1830705" cy="17907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r" latinLnBrk="0">
              <a:spcBef>
                <a:spcPts val="0"/>
              </a:spcBef>
              <a:buFontTx/>
              <a:buNone/>
              <a:defRPr lang="en-GB" altLang="en-US" sz="1800">
                <a:solidFill>
                  <a:srgbClr val="7F7F7F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0" indent="0" rtl="0" algn="r" latinLnBrk="0" lvl="1">
              <a:spcBef>
                <a:spcPts val="0"/>
              </a:spcBef>
              <a:buFontTx/>
              <a:buNone/>
              <a:defRPr lang="en-GB" altLang="en-US" sz="1800">
                <a:solidFill>
                  <a:srgbClr val="7F7F7F"/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0" indent="0" rtl="0" algn="r" latinLnBrk="0" lvl="2">
              <a:spcBef>
                <a:spcPts val="0"/>
              </a:spcBef>
              <a:buFontTx/>
              <a:buNone/>
              <a:defRPr lang="en-GB" altLang="en-US" sz="1800">
                <a:solidFill>
                  <a:srgbClr val="7F7F7F"/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0" indent="0" rtl="0" algn="r" latinLnBrk="0" lvl="3">
              <a:spcBef>
                <a:spcPts val="0"/>
              </a:spcBef>
              <a:buFontTx/>
              <a:buNone/>
              <a:defRPr lang="en-GB" altLang="en-US" sz="1800">
                <a:solidFill>
                  <a:srgbClr val="7F7F7F"/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0" indent="0" rtl="0" algn="r" latinLnBrk="0" lvl="4">
              <a:spcBef>
                <a:spcPts val="0"/>
              </a:spcBef>
              <a:buFontTx/>
              <a:buNone/>
              <a:defRPr lang="en-GB" altLang="en-US" sz="1800">
                <a:solidFill>
                  <a:srgbClr val="7F7F7F"/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  <a:lvl6pPr marL="0" indent="0" rtl="0" algn="r" latinLnBrk="0" lvl="5">
              <a:spcBef>
                <a:spcPts val="0"/>
              </a:spcBef>
              <a:buFontTx/>
              <a:buNone/>
              <a:defRPr lang="en-GB" altLang="en-US" sz="1800">
                <a:solidFill>
                  <a:srgbClr val="7F7F7F"/>
                </a:solidFill>
                <a:latin typeface="Malgun Gothic" charset="0"/>
                <a:ea typeface="Malgun Gothic" charset="0"/>
                <a:cs typeface="Malgun Gothic" charset="0"/>
              </a:defRPr>
            </a:lvl6pPr>
            <a:lvl7pPr marL="0" indent="0" rtl="0" algn="r" latinLnBrk="0" lvl="6">
              <a:spcBef>
                <a:spcPts val="0"/>
              </a:spcBef>
              <a:buFontTx/>
              <a:buNone/>
              <a:defRPr lang="en-GB" altLang="en-US" sz="1800">
                <a:solidFill>
                  <a:srgbClr val="7F7F7F"/>
                </a:solidFill>
                <a:latin typeface="Malgun Gothic" charset="0"/>
                <a:ea typeface="Malgun Gothic" charset="0"/>
                <a:cs typeface="Malgun Gothic" charset="0"/>
              </a:defRPr>
            </a:lvl7pPr>
            <a:lvl8pPr marL="0" indent="0" rtl="0" algn="r" latinLnBrk="0" lvl="7">
              <a:spcBef>
                <a:spcPts val="0"/>
              </a:spcBef>
              <a:buFontTx/>
              <a:buNone/>
              <a:defRPr lang="en-GB" altLang="en-US" sz="1800">
                <a:solidFill>
                  <a:srgbClr val="7F7F7F"/>
                </a:solidFill>
                <a:latin typeface="Malgun Gothic" charset="0"/>
                <a:ea typeface="Malgun Gothic" charset="0"/>
                <a:cs typeface="Malgun Gothic" charset="0"/>
              </a:defRPr>
            </a:lvl8pPr>
            <a:lvl9pPr marL="0" indent="0" rtl="0" algn="r" latinLnBrk="0" lvl="8">
              <a:spcBef>
                <a:spcPts val="0"/>
              </a:spcBef>
              <a:buFontTx/>
              <a:buNone/>
              <a:defRPr lang="en-GB" altLang="en-US" sz="1800">
                <a:solidFill>
                  <a:srgbClr val="7F7F7F"/>
                </a:solidFill>
                <a:latin typeface="Malgun Gothic" charset="0"/>
                <a:ea typeface="Malgun Gothic" charset="0"/>
                <a:cs typeface="Malgun Gothic" charset="0"/>
              </a:defRPr>
            </a:lvl9pPr>
          </a:lstStyle>
          <a:p>
            <a:pPr marL="0" indent="0" rtl="0" algn="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fld id="{B9320F77-B9A0-41C5-862A-B4B631284C64}" type="slidenum">
              <a:rPr lang="ko-KR"/>
              <a:t>&lt;#&gt;</a:t>
            </a:fld>
            <a:endParaRPr lang="ko-KR" altLang="en-US"/>
          </a:p>
        </p:txBody>
      </p:sp>
      <p:sp>
        <p:nvSpPr>
          <p:cNvPr id="24" name="Google Shape;24;p17"/>
          <p:cNvSpPr txBox="1">
            <a:spLocks noGrp="1"/>
          </p:cNvSpPr>
          <p:nvPr>
            <p:ph type="ctrTitle"/>
          </p:nvPr>
        </p:nvSpPr>
        <p:spPr>
          <a:xfrm rot="0">
            <a:off x="890270" y="597535"/>
            <a:ext cx="8007985" cy="4508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600" cap="none" i="0" b="1" strike="noStrike">
                <a:solidFill>
                  <a:srgbClr val="2AB9C7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0" indent="0" latinLnBrk="0" lvl="1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2pPr>
            <a:lvl3pPr marL="0" indent="0" latinLnBrk="0" lvl="2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3pPr>
            <a:lvl4pPr marL="0" indent="0" latinLnBrk="0" lvl="3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4pPr>
            <a:lvl5pPr marL="0" indent="0" latinLnBrk="0" lvl="4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5pPr>
            <a:lvl6pPr marL="0" indent="0" latinLnBrk="0" lvl="5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6pPr>
            <a:lvl7pPr marL="0" indent="0" latinLnBrk="0" lvl="6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7pPr>
            <a:lvl8pPr marL="0" indent="0" latinLnBrk="0" lvl="7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8pPr>
            <a:lvl9pPr marL="0" indent="0" latinLnBrk="0" lvl="8">
              <a:spcBef>
                <a:spcPts val="0"/>
              </a:spcBef>
              <a:spcAft>
                <a:spcPts val="0"/>
              </a:spcAft>
              <a:buFontTx/>
              <a:buNone/>
              <a:defRPr lang="en-GB" altLang="en-US" sz="1800"/>
            </a:lvl9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25" name="Google Shape;25;p17"/>
          <p:cNvSpPr txBox="1">
            <a:spLocks noGrp="1"/>
          </p:cNvSpPr>
          <p:nvPr>
            <p:ph type="subTitle" idx="1"/>
          </p:nvPr>
        </p:nvSpPr>
        <p:spPr>
          <a:xfrm rot="0">
            <a:off x="978535" y="1092200"/>
            <a:ext cx="7919085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>
            <a:lvl1pPr marL="0" indent="0" rtl="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1400" cap="none" i="0" b="1" strike="noStrike">
                <a:solidFill>
                  <a:srgbClr val="7F7F7F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0" indent="0" rtl="0" algn="ctr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625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0" indent="0" rtl="0" algn="ctr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46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0" indent="0" rtl="0" algn="ctr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0" indent="0" rtl="0" algn="ctr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  <a:lvl6pPr marL="0" indent="0" rtl="0" algn="ctr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6pPr>
            <a:lvl7pPr marL="0" indent="0" rtl="0" algn="ctr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7pPr>
            <a:lvl8pPr marL="0" indent="0" rtl="0" algn="ctr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8pPr>
            <a:lvl9pPr marL="0" indent="0" rtl="0" algn="ctr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9pPr>
          </a:lstStyle>
          <a:p>
            <a:pPr marL="0" indent="0" latinLnBrk="0">
              <a:buFontTx/>
              <a:buNone/>
            </a:pPr>
            <a:endParaRPr lang="ko-KR" altLang="en-US"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2"/>
          </p:nvPr>
        </p:nvSpPr>
        <p:spPr>
          <a:xfrm rot="0">
            <a:off x="1184910" y="1423035"/>
            <a:ext cx="7712710" cy="31242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noAutofit/>
          </a:bodyPr>
          <a:lstStyle>
            <a:lvl1pPr marL="457200" indent="-289560" rtl="0" algn="l" latinLnBrk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FontTx/>
              <a:buNone/>
              <a:defRPr lang="en-GB" altLang="en-US" sz="1200" cap="none" i="0" b="0" strike="noStrike">
                <a:solidFill>
                  <a:srgbClr val="595959"/>
                </a:solidFill>
                <a:latin typeface="Malgun Gothic" charset="0"/>
                <a:ea typeface="Malgun Gothic" charset="0"/>
                <a:cs typeface="Malgun Gothic" charset="0"/>
              </a:defRPr>
            </a:lvl1pPr>
            <a:lvl2pPr marL="914400" indent="-228600" rtl="0" algn="l" latinLnBrk="0" lvl="1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1135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2pPr>
            <a:lvl3pPr marL="1371600" indent="-228600" rtl="0" algn="l" latinLnBrk="0" lvl="2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975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3pPr>
            <a:lvl4pPr marL="1828800" indent="-228600" rtl="0" algn="l" latinLnBrk="0" lvl="3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4pPr>
            <a:lvl5pPr marL="2286000" indent="-228600" rtl="0" algn="l" latinLnBrk="0" lvl="4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5pPr>
            <a:lvl6pPr marL="2743200" indent="-228600" rtl="0" algn="l" latinLnBrk="0" lvl="5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6pPr>
            <a:lvl7pPr marL="3200400" indent="-228600" rtl="0" algn="l" latinLnBrk="0" lvl="6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7pPr>
            <a:lvl8pPr marL="3657600" indent="-228600" rtl="0" algn="l" latinLnBrk="0" lvl="7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8pPr>
            <a:lvl9pPr marL="4114800" indent="-228600" rtl="0" algn="l" latinLnBrk="0" lvl="8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FontTx/>
              <a:buNone/>
              <a:defRPr lang="en-GB" altLang="en-US" sz="810" cap="none" i="0" b="0" strike="noStrike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defRPr>
            </a:lvl9pPr>
          </a:lstStyle>
          <a:p>
            <a:pPr marL="457200" indent="-289560" latinLnBrk="0">
              <a:buClr>
                <a:srgbClr val="2AB9C7"/>
              </a:buClr>
              <a:buFont typeface="Noto Sans Symbols"/>
              <a:buChar char="●"/>
            </a:pPr>
            <a:endParaRPr lang="ko-KR" altLang="en-US"/>
          </a:p>
        </p:txBody>
      </p:sp>
      <p:graphicFrame>
        <p:nvGraphicFramePr>
          <p:cNvPr id="27" name="Google Shape;27;p17"/>
          <p:cNvGraphicFramePr>
            <a:graphicFrameLocks noGrp="1"/>
          </p:cNvGraphicFramePr>
          <p:nvPr/>
        </p:nvGraphicFramePr>
        <p:xfrm>
          <a:off x="5005070" y="2433320"/>
          <a:ext cx="3718560" cy="3224530"/>
        </p:xfrm>
        <a:graphic>
          <a:graphicData uri="http://schemas.openxmlformats.org/drawingml/2006/table">
            <a:tbl>
              <a:tblPr>
                <a:tableStyleId>{00000000-0000-0000-0000-000000000000}</a:tableStyleId>
              </a:tblPr>
              <a:tblGrid>
                <a:gridCol w="3718560"/>
              </a:tblGrid>
              <a:tr h="339725">
                <a:tc>
                  <a:txBody>
                    <a:bodyPr/>
                    <a:lstStyle/>
                    <a:p>
                      <a:pPr marL="0" indent="0" rtl="0" algn="l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sz="1200" kern="1200" cap="none" b="1" strike="noStrike">
                          <a:solidFill>
                            <a:srgbClr val="191919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매트리스</a:t>
                      </a:r>
                      <a:r>
                        <a:rPr lang="ko-KR" sz="1200" kern="1200" cap="none" b="1" strike="noStrike">
                          <a:solidFill>
                            <a:srgbClr val="191919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 </a:t>
                      </a:r>
                      <a:r>
                        <a:rPr lang="ko-KR" sz="1200" kern="1200" cap="none" b="1" strike="noStrike">
                          <a:solidFill>
                            <a:srgbClr val="191919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분석에</a:t>
                      </a:r>
                      <a:r>
                        <a:rPr lang="ko-KR" sz="1200" kern="1200" cap="none" b="1" strike="noStrike">
                          <a:solidFill>
                            <a:srgbClr val="191919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 </a:t>
                      </a:r>
                      <a:r>
                        <a:rPr lang="ko-KR" sz="1200" kern="1200" cap="none" b="1" strike="noStrike">
                          <a:solidFill>
                            <a:srgbClr val="191919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따른</a:t>
                      </a:r>
                      <a:r>
                        <a:rPr lang="ko-KR" sz="1200" kern="1200" cap="none" b="1" strike="noStrike">
                          <a:solidFill>
                            <a:srgbClr val="191919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 </a:t>
                      </a:r>
                      <a:r>
                        <a:rPr lang="ko-KR" sz="1200" kern="1200" cap="none" b="1" strike="noStrike">
                          <a:solidFill>
                            <a:srgbClr val="191919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방향</a:t>
                      </a:r>
                      <a:r>
                        <a:rPr lang="ko-KR" sz="1200" kern="1200" cap="none" b="1" strike="noStrike">
                          <a:solidFill>
                            <a:srgbClr val="191919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 </a:t>
                      </a:r>
                      <a:r>
                        <a:rPr lang="ko-KR" sz="1200" kern="1200" cap="none" b="1" strike="noStrike">
                          <a:solidFill>
                            <a:srgbClr val="191919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정리</a:t>
                      </a:r>
                      <a:endParaRPr lang="ko-KR" altLang="en-US" sz="1200" kern="1200" cap="none" b="1" strike="noStrike">
                        <a:solidFill>
                          <a:srgbClr val="191919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52070" marR="52070" marT="13970" marB="13970" anchor="ctr">
                    <a:lnL w="952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8E2F3"/>
                    </a:solidFill>
                  </a:tcPr>
                </a:tc>
              </a:tr>
              <a:tr h="2884805">
                <a:tc>
                  <a:txBody>
                    <a:bodyPr/>
                    <a:lstStyle/>
                    <a:p>
                      <a:pPr marL="0" indent="0" rtl="0" algn="l" latinLnBrk="0" lvl="1">
                        <a:lnSpc>
                          <a:spcPct val="13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endParaRPr lang="ko-KR" altLang="en-US" sz="1200" kern="1200" cap="none" b="0" strike="noStrike">
                        <a:solidFill>
                          <a:srgbClr val="7F7F7F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52070" marR="52070" marT="13970" marB="13970" anchor="t">
                    <a:lnL w="952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952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952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9525" cap="flat" cmpd="sng" algn="ctr">
                      <a:solidFill>
                        <a:srgbClr val="BFBFBF">
                          <a:alpha val="100000"/>
                        </a:srgb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Ã¬Â ÂÃ«ÂªÂ© Ã¬ÂÂ¬Ã«ÂÂ¼Ã¬ÂÂ´Ã«ÂÂ">
  <p:cSld name="제목 슬라이드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890270" y="699135"/>
            <a:ext cx="800608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978535" y="1073150"/>
            <a:ext cx="791781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1184910" y="1384935"/>
            <a:ext cx="771144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6_ì ëª© ì¬ë¼ì´ë">
  <p:cSld name="6_제목 슬라이드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890270" y="699135"/>
            <a:ext cx="800608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978535" y="1073150"/>
            <a:ext cx="791781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2"/>
          </p:nvPr>
        </p:nvSpPr>
        <p:spPr>
          <a:xfrm>
            <a:off x="1184910" y="1384935"/>
            <a:ext cx="771144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matchingName="7_ì ëª© ì¬ë¼ì´ë">
  <p:cSld name="7_제목 슬라이드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890270" y="699135"/>
            <a:ext cx="800608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978535" y="1073150"/>
            <a:ext cx="791781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2"/>
          </p:nvPr>
        </p:nvSpPr>
        <p:spPr>
          <a:xfrm>
            <a:off x="1184910" y="1384935"/>
            <a:ext cx="771144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itle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ctrTitle"/>
          </p:nvPr>
        </p:nvSpPr>
        <p:spPr>
          <a:xfrm rot="0">
            <a:off x="1238250" y="1122680"/>
            <a:ext cx="7430135" cy="238823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subTitle"/>
          </p:nvPr>
        </p:nvSpPr>
        <p:spPr>
          <a:xfrm rot="0">
            <a:off x="1238250" y="3602355"/>
            <a:ext cx="7430135" cy="165544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클릭하여 마스터 부제목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obj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392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81355" y="1825625"/>
            <a:ext cx="854392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secHead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75640" y="1710055"/>
            <a:ext cx="8543925" cy="285305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75640" y="4589780"/>
            <a:ext cx="8543925" cy="15005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Obj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392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obj"/>
          </p:nvPr>
        </p:nvSpPr>
        <p:spPr>
          <a:xfrm rot="0">
            <a:off x="680720" y="1825625"/>
            <a:ext cx="421068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5014595" y="1825625"/>
            <a:ext cx="421068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2625" y="365125"/>
            <a:ext cx="854392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2625" y="1681480"/>
            <a:ext cx="419036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obj"/>
          </p:nvPr>
        </p:nvSpPr>
        <p:spPr>
          <a:xfrm rot="0">
            <a:off x="682625" y="2505075"/>
            <a:ext cx="419036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body"/>
          </p:nvPr>
        </p:nvSpPr>
        <p:spPr>
          <a:xfrm rot="0">
            <a:off x="5014595" y="1681480"/>
            <a:ext cx="4211955" cy="823595"/>
          </a:xfrm>
          <a:prstGeom prst="rect"/>
        </p:spPr>
        <p:txBody>
          <a:bodyPr wrap="square" lIns="91440" tIns="45720" rIns="91440" bIns="45720" vert="horz" anchor="b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obj"/>
          </p:nvPr>
        </p:nvSpPr>
        <p:spPr>
          <a:xfrm rot="0">
            <a:off x="5014595" y="2505075"/>
            <a:ext cx="4211955" cy="368490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>
            <a:lvl1pPr marL="0" indent="0">
              <a:defRPr lang="en-GB" altLang="en-US" sz="1800"/>
            </a:lvl1pPr>
          </a:lstStyle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6858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둘째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1430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셋째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16002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넷째 수준</a:t>
            </a:r>
            <a:endParaRPr lang="ko-KR" altLang="en-US">
              <a:latin typeface="맑은 고딕" charset="0"/>
              <a:ea typeface="맑은 고딕" charset="0"/>
            </a:endParaRPr>
          </a:p>
          <a:p>
            <a:pPr marL="2057400" indent="-228600" latinLnBrk="0">
              <a:buClr>
                <a:srgbClr val="000000"/>
              </a:buClr>
              <a:buFont typeface="Arial"/>
              <a:buChar char="•"/>
            </a:pPr>
            <a:r>
              <a:rPr>
                <a:latin typeface="맑은 고딕" charset="0"/>
                <a:ea typeface="맑은 고딕" charset="0"/>
              </a:rPr>
              <a:t>다섯째 수준</a:t>
            </a: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7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8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endParaRPr lang="ko-KR" altLang="en-US">
              <a:latin typeface="맑은 고딕" charset="0"/>
              <a:ea typeface="맑은 고딕" charset="0"/>
            </a:endParaRPr>
          </a:p>
        </p:txBody>
      </p:sp>
      <p:sp>
        <p:nvSpPr>
          <p:cNvPr id="9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>
            <a:lvl1pPr marL="0" indent="0">
              <a:defRPr lang="en-GB" altLang="en-US" sz="1800"/>
            </a:lvl1pPr>
          </a:lstStyle>
          <a:p>
            <a:pPr marL="0" indent="0" latinLnBrk="0">
              <a:buFontTx/>
              <a:buNone/>
            </a:pPr>
            <a:fld id="{B9320F77-B9A0-41C5-862A-B4B631284C64}" type="slidenum">
              <a:rPr>
                <a:latin typeface="맑은 고딕" charset="0"/>
                <a:ea typeface="맑은 고딕" charset="0"/>
              </a:rPr>
              <a:t>‹#›</a:t>
            </a:fld>
            <a:endParaRPr lang="ko-KR" altLang="en-US">
              <a:latin typeface="맑은 고딕" charset="0"/>
              <a:ea typeface="맑은 고딕" charset="0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Layout>
</file>

<file path=ppt/slideMasters/_rels/slideMaster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.xml"></Relationship><Relationship Id="rId2" Type="http://schemas.openxmlformats.org/officeDocument/2006/relationships/slideLayout" Target="../slideLayouts/slideLayout2.xml"></Relationship><Relationship Id="rId3" Type="http://schemas.openxmlformats.org/officeDocument/2006/relationships/slideLayout" Target="../slideLayouts/slideLayout3.xml"></Relationship><Relationship Id="rId4" Type="http://schemas.openxmlformats.org/officeDocument/2006/relationships/slideLayout" Target="../slideLayouts/slideLayout4.xml"></Relationship><Relationship Id="rId5" Type="http://schemas.openxmlformats.org/officeDocument/2006/relationships/theme" Target="../theme/theme1.xml"></Relationship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5.xml"></Relationship><Relationship Id="rId2" Type="http://schemas.openxmlformats.org/officeDocument/2006/relationships/slideLayout" Target="../slideLayouts/slideLayout6.xml"></Relationship><Relationship Id="rId3" Type="http://schemas.openxmlformats.org/officeDocument/2006/relationships/slideLayout" Target="../slideLayouts/slideLayout7.xml"></Relationship><Relationship Id="rId4" Type="http://schemas.openxmlformats.org/officeDocument/2006/relationships/slideLayout" Target="../slideLayouts/slideLayout8.xml"></Relationship><Relationship Id="rId5" Type="http://schemas.openxmlformats.org/officeDocument/2006/relationships/slideLayout" Target="../slideLayouts/slideLayout9.xml"></Relationship><Relationship Id="rId6" Type="http://schemas.openxmlformats.org/officeDocument/2006/relationships/slideLayout" Target="../slideLayouts/slideLayout10.xml"></Relationship><Relationship Id="rId7" Type="http://schemas.openxmlformats.org/officeDocument/2006/relationships/slideLayout" Target="../slideLayouts/slideLayout11.xml"></Relationship><Relationship Id="rId8" Type="http://schemas.openxmlformats.org/officeDocument/2006/relationships/slideLayout" Target="../slideLayouts/slideLayout12.xml"></Relationship><Relationship Id="rId9" Type="http://schemas.openxmlformats.org/officeDocument/2006/relationships/slideLayout" Target="../slideLayouts/slideLayout13.xml"></Relationship><Relationship Id="rId10" Type="http://schemas.openxmlformats.org/officeDocument/2006/relationships/slideLayout" Target="../slideLayouts/slideLayout14.xml"></Relationship><Relationship Id="rId11" Type="http://schemas.openxmlformats.org/officeDocument/2006/relationships/slideLayout" Target="../slideLayouts/slideLayout15.xml"></Relationship><Relationship Id="rId12" Type="http://schemas.openxmlformats.org/officeDocument/2006/relationships/theme" Target="../theme/theme2.xml"></Relationship></Relationships>
</file>

<file path=ppt/slideMasters/_rels/slideMaster3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6.xml"></Relationship><Relationship Id="rId2" Type="http://schemas.openxmlformats.org/officeDocument/2006/relationships/slideLayout" Target="../slideLayouts/slideLayout17.xml"></Relationship><Relationship Id="rId3" Type="http://schemas.openxmlformats.org/officeDocument/2006/relationships/theme" Target="../theme/theme3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>
            <a:spLocks/>
          </p:cNvSpPr>
          <p:nvPr/>
        </p:nvSpPr>
        <p:spPr>
          <a:xfrm rot="0">
            <a:off x="121920" y="342900"/>
            <a:ext cx="9671685" cy="661035"/>
          </a:xfrm>
          <a:prstGeom prst="rect"/>
          <a:solidFill>
            <a:schemeClr val="accent5">
              <a:lumMod val="50000"/>
              <a:lumOff val="0"/>
            </a:schemeClr>
          </a:solidFill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800">
              <a:solidFill>
                <a:schemeClr val="l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0" name="Google Shape;30;p9"/>
          <p:cNvSpPr>
            <a:spLocks/>
          </p:cNvSpPr>
          <p:nvPr userDrawn="1"/>
        </p:nvSpPr>
        <p:spPr>
          <a:xfrm rot="0">
            <a:off x="120015" y="342900"/>
            <a:ext cx="9672955" cy="6128385"/>
          </a:xfrm>
          <a:prstGeom prst="rect"/>
          <a:noFill/>
          <a:ln w="12700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miter lim="800000"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endParaRPr lang="ko-KR" altLang="en-US" sz="1460">
              <a:solidFill>
                <a:schemeClr val="lt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Google Shape;36;p9"/>
          <p:cNvSpPr txBox="1"/>
          <p:nvPr userDrawn="1"/>
        </p:nvSpPr>
        <p:spPr>
          <a:xfrm>
            <a:off x="8586470" y="397510"/>
            <a:ext cx="1080770" cy="17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37;p9"/>
          <p:cNvCxnSpPr/>
          <p:nvPr/>
        </p:nvCxnSpPr>
        <p:spPr>
          <a:xfrm rot="0" flipV="1">
            <a:off x="1600200" y="615950"/>
            <a:ext cx="8014335" cy="1270"/>
          </a:xfrm>
          <a:prstGeom prst="straightConnector1"/>
          <a:noFill/>
          <a:ln w="9525" cap="flat" cmpd="sng">
            <a:solidFill>
              <a:schemeClr val="lt1">
                <a:alpha val="100000"/>
              </a:schemeClr>
            </a:solidFill>
            <a:prstDash val="solid"/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텍스트 상자 64"/>
          <p:cNvSpPr txBox="1">
            <a:spLocks/>
          </p:cNvSpPr>
          <p:nvPr/>
        </p:nvSpPr>
        <p:spPr>
          <a:xfrm rot="0">
            <a:off x="167640" y="396240"/>
            <a:ext cx="1528445" cy="30924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/>
            <a:r>
              <a:rPr lang="ko-KR" sz="1400" b="1">
                <a:solidFill>
                  <a:schemeClr val="bg1"/>
                </a:solidFill>
                <a:latin typeface="맑은 고딕" charset="0"/>
                <a:ea typeface="맑은 고딕" charset="0"/>
              </a:rPr>
              <a:t>Project_ottogi</a:t>
            </a:r>
            <a:endParaRPr lang="ko-KR" altLang="en-US" sz="1400" b="1">
              <a:solidFill>
                <a:schemeClr val="bg1"/>
              </a:solidFill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639" r:id="rId1"/>
    <p:sldLayoutId id="2147484640" r:id="rId2"/>
    <p:sldLayoutId id="2147484641" r:id="rId3"/>
    <p:sldLayoutId id="2147484642" r:id="rId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 0"/>
          <p:cNvSpPr txBox="1">
            <a:spLocks/>
          </p:cNvSpPr>
          <p:nvPr>
            <p:ph type="title"/>
          </p:nvPr>
        </p:nvSpPr>
        <p:spPr>
          <a:xfrm rot="0">
            <a:off x="681355" y="365125"/>
            <a:ext cx="8543925" cy="1326515"/>
          </a:xfrm>
          <a:prstGeom prst="rect"/>
        </p:spPr>
        <p:txBody>
          <a:bodyPr wrap="square" lIns="91440" tIns="45720" rIns="91440" bIns="45720" vert="horz" anchor="ctr">
            <a:normAutofit fontScale="100000" lnSpcReduction="0"/>
          </a:bodyPr>
          <a:lstStyle/>
          <a:p>
            <a:pPr marL="0" indent="0" latinLnBrk="0">
              <a:buFontTx/>
              <a:buNone/>
            </a:pPr>
            <a:r>
              <a:rPr sz="1800">
                <a:latin typeface="맑은 고딕" charset="0"/>
                <a:ea typeface="맑은 고딕" charset="0"/>
              </a:rPr>
              <a:t>마스터 제목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3" name="Rect 0"/>
          <p:cNvSpPr txBox="1">
            <a:spLocks/>
          </p:cNvSpPr>
          <p:nvPr>
            <p:ph type="body"/>
          </p:nvPr>
        </p:nvSpPr>
        <p:spPr>
          <a:xfrm rot="0">
            <a:off x="681355" y="1825625"/>
            <a:ext cx="8543925" cy="4351655"/>
          </a:xfrm>
          <a:prstGeom prst="rect"/>
        </p:spPr>
        <p:txBody>
          <a:bodyPr wrap="square" lIns="91440" tIns="45720" rIns="91440" bIns="45720" vert="horz" anchor="t">
            <a:normAutofit fontScale="100000" lnSpcReduction="0"/>
          </a:bodyPr>
          <a:lstStyle/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마스터 텍스트 스타일 편집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둘째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셋째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넷째 수준</a:t>
            </a:r>
            <a:endParaRPr lang="ko-KR" altLang="en-US" sz="1800">
              <a:latin typeface="맑은 고딕" charset="0"/>
              <a:ea typeface="맑은 고딕" charset="0"/>
            </a:endParaRPr>
          </a:p>
          <a:p>
            <a:pPr marL="228600" indent="-228600" latinLnBrk="0">
              <a:buClr>
                <a:srgbClr val="000000"/>
              </a:buClr>
              <a:buFont typeface="Arial"/>
              <a:buChar char="•"/>
            </a:pPr>
            <a:r>
              <a:rPr sz="1800">
                <a:latin typeface="맑은 고딕" charset="0"/>
                <a:ea typeface="맑은 고딕" charset="0"/>
              </a:rPr>
              <a:t>다섯째 수준</a:t>
            </a: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4" name="Rect 0"/>
          <p:cNvSpPr txBox="1">
            <a:spLocks/>
          </p:cNvSpPr>
          <p:nvPr>
            <p:ph type="dt"/>
          </p:nvPr>
        </p:nvSpPr>
        <p:spPr>
          <a:xfrm rot="0">
            <a:off x="680720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datetime1">
              <a:rPr lang="ko-KR" altLang="en-US"/>
              <a:t>2022-01-12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5" name="Rect 0"/>
          <p:cNvSpPr txBox="1">
            <a:spLocks/>
          </p:cNvSpPr>
          <p:nvPr>
            <p:ph type="ftr"/>
          </p:nvPr>
        </p:nvSpPr>
        <p:spPr>
          <a:xfrm rot="0">
            <a:off x="3281680" y="6356350"/>
            <a:ext cx="334327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6" name="Rect 0"/>
          <p:cNvSpPr txBox="1">
            <a:spLocks/>
          </p:cNvSpPr>
          <p:nvPr>
            <p:ph type="sldNum"/>
          </p:nvPr>
        </p:nvSpPr>
        <p:spPr>
          <a:xfrm rot="0">
            <a:off x="6995795" y="6356350"/>
            <a:ext cx="2229485" cy="365125"/>
          </a:xfrm>
          <a:prstGeom prst="rect"/>
        </p:spPr>
        <p:txBody>
          <a:bodyPr wrap="square" lIns="91440" tIns="45720" rIns="91440" bIns="45720" vert="horz" anchor="ctr">
            <a:noAutofit/>
          </a:bodyPr>
          <a:lstStyle/>
          <a:p>
            <a:pPr marL="0" indent="0" latinLnBrk="0">
              <a:buFontTx/>
              <a:buNone/>
            </a:pPr>
            <a:fld id="{B9320F77-B9A0-41C5-862A-B4B631284C64}" type="slidenum">
              <a:rPr sz="1800">
                <a:latin typeface="맑은 고딕" charset="0"/>
                <a:ea typeface="맑은 고딕" charset="0"/>
              </a:rPr>
              <a:t>‹#›</a:t>
            </a:fld>
            <a:endParaRPr lang="ko-KR" altLang="en-US" sz="1800">
              <a:latin typeface="맑은 고딕" charset="0"/>
              <a:ea typeface="맑은 고딕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4623" r:id="rId1"/>
    <p:sldLayoutId id="2147484624" r:id="rId2"/>
    <p:sldLayoutId id="2147484625" r:id="rId3"/>
    <p:sldLayoutId id="2147484626" r:id="rId4"/>
    <p:sldLayoutId id="2147484627" r:id="rId5"/>
    <p:sldLayoutId id="2147484628" r:id="rId6"/>
    <p:sldLayoutId id="2147484629" r:id="rId7"/>
    <p:sldLayoutId id="2147484630" r:id="rId8"/>
    <p:sldLayoutId id="2147484631" r:id="rId9"/>
    <p:sldLayoutId id="2147484632" r:id="rId10"/>
    <p:sldLayoutId id="2147484633" r:id="rId11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lvl1pPr algn="ctr" marL="0" indent="0" defTabSz="914400" latinLnBrk="1">
        <a:buNone/>
        <a:defRPr lang="ko-KR" smtClean="0" sz="4400" baseline="0">
          <a:solidFill>
            <a:schemeClr val="tx1"/>
          </a:solidFill>
          <a:latin typeface="+mn-lt"/>
          <a:ea typeface="+mn-ea"/>
          <a:cs typeface="+mn-cs"/>
        </a:defRPr>
      </a:lvl1pPr>
    </p:titleStyle>
    <p:bodyStyle>
      <a:lvl1pPr algn="l" marL="342900" indent="-342900" defTabSz="914400" latinLnBrk="1">
        <a:spcBef>
          <a:spcPct val="20000"/>
        </a:spcBef>
        <a:buFont typeface="Arial"/>
        <a:buChar char="0"/>
        <a:defRPr lang="ko-KR" smtClean="0" sz="2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742950" indent="-285750" defTabSz="914400" latinLnBrk="1">
        <a:buChar char="-"/>
        <a:defRPr lang="ko-KR" smtClean="0" sz="2400"/>
      </a:lvl2pPr>
      <a:lvl3pPr lvl="2" marL="1143000" indent="-228600" defTabSz="914400" latinLnBrk="1">
        <a:buChar char="0"/>
        <a:defRPr lang="ko-KR" smtClean="0" sz="2000"/>
      </a:lvl3pPr>
      <a:lvl4pPr lvl="3" marL="1600200" indent="-228600" defTabSz="914400" latinLnBrk="1">
        <a:buChar char="-"/>
        <a:defRPr lang="ko-KR" smtClean="0" sz="1800"/>
      </a:lvl4pPr>
      <a:lvl5pPr lvl="4" marL="2057400" indent="-228600" defTabSz="914400" latinLnBrk="1">
        <a:buChar char="-69"/>
        <a:defRPr lang="ko-KR" smtClean="0" sz="1800"/>
      </a:lvl5pPr>
    </p:bodyStyle>
    <p:otherStyle>
      <a:lvl1pPr algn="l" marL="0" indent="0" defTabSz="914400" latinLnBrk="1">
        <a:buNone/>
        <a:defRPr lang="ko-KR" smtClean="0" sz="1800" baseline="0">
          <a:solidFill>
            <a:schemeClr val="tx1"/>
          </a:solidFill>
          <a:latin typeface="+mn-lt"/>
          <a:ea typeface="+mn-ea"/>
          <a:cs typeface="+mn-cs"/>
        </a:defRPr>
      </a:lvl1pPr>
      <a:lvl2pPr lvl="1" marL="457200" indent="0" defTabSz="914400" latinLnBrk="1">
        <a:defRPr lang="ko-KR" smtClean="0"/>
      </a:lvl2pPr>
      <a:lvl3pPr lvl="2" marL="914400" indent="0" defTabSz="914400" latinLnBrk="1">
        <a:defRPr lang="ko-KR" smtClean="0"/>
      </a:lvl3pPr>
      <a:lvl4pPr lvl="3" marL="1371600" indent="0" defTabSz="914400" latinLnBrk="1">
        <a:defRPr lang="ko-KR" smtClean="0"/>
      </a:lvl4pPr>
      <a:lvl5pPr lvl="4" marL="1828800" indent="0" defTabSz="914400" latinLnBrk="1">
        <a:defRPr lang="ko-KR" smtClean="0"/>
      </a:lvl5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4634" r:id="rId1"/>
    <p:sldLayoutId id="2147484635" r:id="rId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6.xml"></Relationship></Relationships>
</file>

<file path=ppt/slides/_rels/slide10.xml.rels><?xml version="1.0" encoding="UTF-8"?>
<Relationships xmlns="http://schemas.openxmlformats.org/package/2006/relationships"><Relationship Id="rId2" Type="http://schemas.openxmlformats.org/officeDocument/2006/relationships/image" Target="../media/fImage732152075705.png"></Relationship><Relationship Id="rId3" Type="http://schemas.openxmlformats.org/officeDocument/2006/relationships/image" Target="../media/fImage763932088145.png"></Relationship><Relationship Id="rId4" Type="http://schemas.openxmlformats.org/officeDocument/2006/relationships/image" Target="../media/fImage792792093281.png"></Relationship><Relationship Id="rId5" Type="http://schemas.openxmlformats.org/officeDocument/2006/relationships/slideLayout" Target="../slideLayouts/slideLayout2.xml"></Relationship></Relationships>
</file>

<file path=ppt/slides/_rels/slide11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726402034464.jpeg"></Relationship><Relationship Id="rId3" Type="http://schemas.openxmlformats.org/officeDocument/2006/relationships/image" Target="../media/fImage19407902969169.png"></Relationship></Relationships>
</file>

<file path=ppt/slides/_rels/slide1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17640573545724.png"></Relationship><Relationship Id="rId3" Type="http://schemas.openxmlformats.org/officeDocument/2006/relationships/image" Target="../media/fImage6832563591478.png"></Relationship><Relationship Id="rId4" Type="http://schemas.openxmlformats.org/officeDocument/2006/relationships/image" Target="../media/fImage9768223609358.png"></Relationship><Relationship Id="rId5" Type="http://schemas.openxmlformats.org/officeDocument/2006/relationships/image" Target="../media/fImage6832563626962.png"></Relationship><Relationship Id="rId6" Type="http://schemas.openxmlformats.org/officeDocument/2006/relationships/image" Target="../media/fImage9768223634464.png"></Relationship></Relationships>
</file>

<file path=ppt/slides/_rels/slide13.xml.rels><?xml version="1.0" encoding="UTF-8"?>
<Relationships xmlns="http://schemas.openxmlformats.org/package/2006/relationships"><Relationship Id="rId2" Type="http://schemas.openxmlformats.org/officeDocument/2006/relationships/image" Target="../media/fImage649852396827.png"></Relationship><Relationship Id="rId6" Type="http://schemas.openxmlformats.org/officeDocument/2006/relationships/image" Target="../media/fImage76283115705.png"></Relationship><Relationship Id="rId7" Type="http://schemas.openxmlformats.org/officeDocument/2006/relationships/slideLayout" Target="../slideLayouts/slideLayout2.xml"></Relationship></Relationships>
</file>

<file path=ppt/slides/_rels/slide14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image" Target="../media/fImage227663078145.png"></Relationship><Relationship Id="rId3" Type="http://schemas.openxmlformats.org/officeDocument/2006/relationships/image" Target="../media/fImage166543083281.png"></Relationship></Relationships>
</file>

<file path=ppt/slides/_rels/slide15.xml.rels><?xml version="1.0" encoding="UTF-8"?>
<Relationships xmlns="http://schemas.openxmlformats.org/package/2006/relationships"><Relationship Id="rId2" Type="http://schemas.openxmlformats.org/officeDocument/2006/relationships/image" Target="../media/fImage399872591942.png"></Relationship><Relationship Id="rId3" Type="http://schemas.openxmlformats.org/officeDocument/2006/relationships/image" Target="../media/fImage3798122604827.png"></Relationship><Relationship Id="rId4" Type="http://schemas.openxmlformats.org/officeDocument/2006/relationships/image" Target="../media/fImage205813275436.png"></Relationship><Relationship Id="rId5" Type="http://schemas.openxmlformats.org/officeDocument/2006/relationships/image" Target="../media/fImage205813282391.png"></Relationship><Relationship Id="rId6" Type="http://schemas.openxmlformats.org/officeDocument/2006/relationships/image" Target="../media/fImage312372754604.png"></Relationship><Relationship Id="rId7" Type="http://schemas.openxmlformats.org/officeDocument/2006/relationships/image" Target="../media/fImage73583023902.png"></Relationship><Relationship Id="rId8" Type="http://schemas.openxmlformats.org/officeDocument/2006/relationships/slideLayout" Target="../slideLayouts/slideLayout2.xml"></Relationship></Relationships>
</file>

<file path=ppt/slides/_rels/slide16.xml.rels><?xml version="1.0" encoding="UTF-8"?>
<Relationships xmlns="http://schemas.openxmlformats.org/package/2006/relationships"><Relationship Id="rId2" Type="http://schemas.openxmlformats.org/officeDocument/2006/relationships/image" Target="../media/fImage18556390153.png"></Relationship><Relationship Id="rId3" Type="http://schemas.openxmlformats.org/officeDocument/2006/relationships/image" Target="../media/fImage18726391292.png"></Relationship><Relationship Id="rId4" Type="http://schemas.openxmlformats.org/officeDocument/2006/relationships/image" Target="../media/fImage205813932382.png"></Relationship><Relationship Id="rId5" Type="http://schemas.openxmlformats.org/officeDocument/2006/relationships/image" Target="../media/fImage270673957421.png"></Relationship><Relationship Id="rId6" Type="http://schemas.openxmlformats.org/officeDocument/2006/relationships/image" Target="../media/fImage388933968716.png"></Relationship><Relationship Id="rId7" Type="http://schemas.openxmlformats.org/officeDocument/2006/relationships/image" Target="../media/fImage150363979718.png"></Relationship><Relationship Id="rId8" Type="http://schemas.openxmlformats.org/officeDocument/2006/relationships/slideLayout" Target="../slideLayouts/slideLayout2.xml"></Relationship></Relationships>
</file>

<file path=ppt/slides/_rels/slide17.xml.rels><?xml version="1.0" encoding="UTF-8"?>
<Relationships xmlns="http://schemas.openxmlformats.org/package/2006/relationships"><Relationship Id="rId2" Type="http://schemas.openxmlformats.org/officeDocument/2006/relationships/image" Target="../media/fImage5086974999895.png"></Relationship><Relationship Id="rId3" Type="http://schemas.openxmlformats.org/officeDocument/2006/relationships/image" Target="../media/fImage249045005447.png"></Relationship><Relationship Id="rId4" Type="http://schemas.openxmlformats.org/officeDocument/2006/relationships/image" Target="../media/fImage205725011726.png"></Relationship><Relationship Id="rId5" Type="http://schemas.openxmlformats.org/officeDocument/2006/relationships/image" Target="../media/fImage1743925054771.png"></Relationship><Relationship Id="rId6" Type="http://schemas.openxmlformats.org/officeDocument/2006/relationships/slideLayout" Target="../slideLayouts/slideLayout2.xml"></Relationship></Relationships>
</file>

<file path=ppt/slides/_rels/slide18.xml.rels><?xml version="1.0" encoding="UTF-8"?>
<Relationships xmlns="http://schemas.openxmlformats.org/package/2006/relationships"><Relationship Id="rId2" Type="http://schemas.openxmlformats.org/officeDocument/2006/relationships/image" Target="../media/fImage6516443491538.png"></Relationship><Relationship Id="rId3" Type="http://schemas.openxmlformats.org/officeDocument/2006/relationships/image" Target="../media/fImage6451963501869.png"></Relationship><Relationship Id="rId4" Type="http://schemas.openxmlformats.org/officeDocument/2006/relationships/image" Target="../media/fImage205813439912.png"></Relationship><Relationship Id="rId5" Type="http://schemas.openxmlformats.org/officeDocument/2006/relationships/image" Target="../media/fImage23467543525667.png"></Relationship><Relationship Id="rId6" Type="http://schemas.openxmlformats.org/officeDocument/2006/relationships/image" Target="../media/fImage6845893536299.png"></Relationship><Relationship Id="rId7" Type="http://schemas.openxmlformats.org/officeDocument/2006/relationships/image" Target="../media/fImage205813447035.png"></Relationship><Relationship Id="rId8" Type="http://schemas.openxmlformats.org/officeDocument/2006/relationships/image" Target="../media/fImage133553589894.png"></Relationship><Relationship Id="rId9" Type="http://schemas.openxmlformats.org/officeDocument/2006/relationships/image" Target="../media/fImage39383598703.png"></Relationship><Relationship Id="rId10" Type="http://schemas.openxmlformats.org/officeDocument/2006/relationships/image" Target="../media/fImage25363603811.png"></Relationship><Relationship Id="rId11" Type="http://schemas.openxmlformats.org/officeDocument/2006/relationships/slideLayout" Target="../slideLayouts/slideLayout2.xml"></Relationship></Relationships>
</file>

<file path=ppt/slides/_rels/slide19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6.xml"></Relationship></Relationships>
</file>

<file path=ppt/slides/_rels/slide20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16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slideLayout" Target="../slideLayouts/slideLayout1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image" Target="../media/fImage1141528717741.png"></Relationship><Relationship Id="rId3" Type="http://schemas.openxmlformats.org/officeDocument/2006/relationships/image" Target="../media/fImage114152872438467.png"></Relationship><Relationship Id="rId6" Type="http://schemas.openxmlformats.org/officeDocument/2006/relationships/notesSlide" Target="../notesSlides/notesSlide4.xml"></Relationship><Relationship Id="rId7" Type="http://schemas.openxmlformats.org/officeDocument/2006/relationships/slideLayout" Target="../slideLayouts/slideLayout1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image" Target="../media/fImage158074079169.png"></Relationship><Relationship Id="rId3" Type="http://schemas.openxmlformats.org/officeDocument/2006/relationships/image" Target="../media/fImage162874085724.png"></Relationship><Relationship Id="rId4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/Relationships>
</file>

<file path=ppt/slides/_rels/slide8.xml.rels><?xml version="1.0" encoding="UTF-8"?>
<Relationships xmlns="http://schemas.openxmlformats.org/package/2006/relationships"><Relationship Id="rId2" Type="http://schemas.openxmlformats.org/officeDocument/2006/relationships/image" Target="../media/fImage433162141478.png"></Relationship><Relationship Id="rId3" Type="http://schemas.openxmlformats.org/officeDocument/2006/relationships/image" Target="../media/fImage9122169358.png"></Relationship><Relationship Id="rId4" Type="http://schemas.openxmlformats.org/officeDocument/2006/relationships/slideLayout" Target="../slideLayouts/slideLayout2.xml"></Relationship></Relationships>
</file>

<file path=ppt/slides/_rels/slide9.xml.rels><?xml version="1.0" encoding="UTF-8"?>
<Relationships xmlns="http://schemas.openxmlformats.org/package/2006/relationships"><Relationship Id="rId4" Type="http://schemas.openxmlformats.org/officeDocument/2006/relationships/image" Target="../media/fImage252034827541.png"></Relationship><Relationship Id="rId5" Type="http://schemas.openxmlformats.org/officeDocument/2006/relationships/image" Target="../media/fImage25750712778467.png"></Relationship><Relationship Id="rId6" Type="http://schemas.openxmlformats.org/officeDocument/2006/relationships/image" Target="../media/fImage31696992786334.png"></Relationship><Relationship Id="rId7" Type="http://schemas.openxmlformats.org/officeDocument/2006/relationships/image" Target="../media/fImage26400442796500.png"></Relationship><Relationship Id="rId8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텍스트 상자 132"/>
          <p:cNvSpPr txBox="1">
            <a:spLocks/>
          </p:cNvSpPr>
          <p:nvPr/>
        </p:nvSpPr>
        <p:spPr>
          <a:xfrm rot="0">
            <a:off x="1830705" y="1931670"/>
            <a:ext cx="6281420" cy="641985"/>
          </a:xfrm>
          <a:prstGeom prst="rect"/>
          <a:solidFill>
            <a:srgbClr val="3F3F3F"/>
          </a:solidFill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3575" cap="none" i="0" b="0" strike="noStrik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rPr>
              <a:t>NCS능력단위평가</a:t>
            </a:r>
            <a:r>
              <a:rPr lang="ko-KR" sz="3575" cap="none" i="0" b="0" strike="noStrik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rPr>
              <a:t> </a:t>
            </a:r>
            <a:r>
              <a:rPr lang="ko-KR" sz="3575" cap="none" i="0" b="0" strike="noStrike">
                <a:solidFill>
                  <a:schemeClr val="lt1"/>
                </a:solidFill>
                <a:latin typeface="Malgun Gothic" charset="0"/>
                <a:ea typeface="Malgun Gothic" charset="0"/>
                <a:cs typeface="Malgun Gothic" charset="0"/>
              </a:rPr>
              <a:t>결과물제출</a:t>
            </a:r>
            <a:endParaRPr lang="ko-KR" altLang="en-US" sz="3575" cap="none" i="0" b="0" strike="noStrike">
              <a:solidFill>
                <a:schemeClr val="lt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  <p:graphicFrame>
        <p:nvGraphicFramePr>
          <p:cNvPr id="106" name="표 133"/>
          <p:cNvGraphicFramePr>
            <a:graphicFrameLocks noGrp="1"/>
          </p:cNvGraphicFramePr>
          <p:nvPr/>
        </p:nvGraphicFramePr>
        <p:xfrm>
          <a:off x="2995930" y="3648075"/>
          <a:ext cx="3950970" cy="92837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921385"/>
                <a:gridCol w="3029585"/>
              </a:tblGrid>
              <a:tr h="3263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i="0" b="1" strike="noStrik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lang="ko-KR" altLang="en-US" sz="1200" kern="1200" i="0" cap="none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cap="none" i="0" b="1" strike="noStrike">
                          <a:solidFill>
                            <a:schemeClr val="dk1"/>
                          </a:solidFill>
                        </a:rPr>
                        <a:t>애플리케이션배포</a:t>
                      </a:r>
                      <a:endParaRPr lang="ko-KR" altLang="en-US" sz="1200" kern="1200" i="0" cap="none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i="0" b="0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성 명</a:t>
                      </a:r>
                      <a:endParaRPr lang="ko-KR" altLang="en-US" sz="1200" kern="1200" i="0" cap="none" b="0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200" i="0" b="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이채윤</a:t>
                      </a:r>
                      <a:endParaRPr lang="ko-KR" altLang="en-US" sz="1200" kern="1200" i="0" b="0">
                        <a:solidFill>
                          <a:srgbClr val="000000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i="0" b="0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제출일자</a:t>
                      </a:r>
                      <a:endParaRPr lang="ko-KR" altLang="en-US" sz="1200" kern="1200" i="0" cap="none" b="0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i="0" b="0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2022-01-13</a:t>
                      </a:r>
                      <a:endParaRPr lang="ko-KR" altLang="en-US" sz="1200" kern="1200" i="0" cap="none" b="0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</a:tbl>
          </a:graphicData>
        </a:graphic>
      </p:graphicFrame>
      <p:sp>
        <p:nvSpPr>
          <p:cNvPr id="107" name="텍스트 상자 134"/>
          <p:cNvSpPr txBox="1">
            <a:spLocks/>
          </p:cNvSpPr>
          <p:nvPr/>
        </p:nvSpPr>
        <p:spPr>
          <a:xfrm rot="0">
            <a:off x="8347710" y="6536055"/>
            <a:ext cx="1539875" cy="21653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l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810">
                <a:solidFill>
                  <a:schemeClr val="dk1"/>
                </a:solidFill>
                <a:latin typeface="Malgun Gothic" charset="0"/>
                <a:ea typeface="Malgun Gothic" charset="0"/>
                <a:cs typeface="Malgun Gothic" charset="0"/>
              </a:rPr>
              <a:t>안양이젠아카데미컴퓨터학원</a:t>
            </a:r>
            <a:endParaRPr lang="ko-KR" altLang="en-US" sz="810">
              <a:solidFill>
                <a:schemeClr val="dk1"/>
              </a:solidFill>
              <a:latin typeface="Malgun Gothic" charset="0"/>
              <a:ea typeface="Malgun Gothic" charset="0"/>
              <a:cs typeface="Malgun Gothic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12"/>
          <p:cNvSpPr txBox="1">
            <a:spLocks/>
          </p:cNvSpPr>
          <p:nvPr>
            <p:ph type="ctrTitle" idx="1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2-2.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가이드라인 제작 - 색상, 폰트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그림 17" descr="C:/Users/이채윤/AppData/Roaming/PolarisOffice/ETemp/26420_10982384/fImage732152075705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596265" y="1313815"/>
            <a:ext cx="3949700" cy="2475865"/>
          </a:xfrm>
          <a:prstGeom prst="rect"/>
          <a:noFill/>
          <a:ln w="952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9" name="그림 18" descr="C:/Users/이채윤/AppData/Roaming/PolarisOffice/ETemp/26420_10982384/fImage763932088145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9979"/>
          <a:stretch>
            <a:fillRect/>
          </a:stretch>
        </p:blipFill>
        <p:spPr>
          <a:xfrm rot="0">
            <a:off x="5080000" y="1310640"/>
            <a:ext cx="4403090" cy="2490470"/>
          </a:xfrm>
          <a:prstGeom prst="rect"/>
          <a:noFill/>
          <a:ln w="952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10" name="그림 19" descr="C:/Users/이채윤/AppData/Roaming/PolarisOffice/ETemp/26420_10982384/fImage792792093281.png"/>
          <p:cNvPicPr>
            <a:picLocks noChangeAspect="1"/>
          </p:cNvPicPr>
          <p:nvPr/>
        </p:nvPicPr>
        <p:blipFill rotWithShape="1">
          <a:blip r:embed="rId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18167"/>
          <a:stretch>
            <a:fillRect/>
          </a:stretch>
        </p:blipFill>
        <p:spPr>
          <a:xfrm rot="0">
            <a:off x="5082540" y="3994150"/>
            <a:ext cx="4403090" cy="2263140"/>
          </a:xfrm>
          <a:prstGeom prst="rect"/>
          <a:noFill/>
          <a:ln w="952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11" name="텍스트 상자 9"/>
          <p:cNvSpPr txBox="1">
            <a:spLocks/>
          </p:cNvSpPr>
          <p:nvPr/>
        </p:nvSpPr>
        <p:spPr>
          <a:xfrm rot="0">
            <a:off x="593090" y="4286250"/>
            <a:ext cx="2736850" cy="16548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1.</a:t>
            </a:r>
            <a:r>
              <a:rPr lang="ko-KR" sz="1400">
                <a:latin typeface="맑은 고딕" charset="0"/>
                <a:ea typeface="맑은 고딕" charset="0"/>
              </a:rPr>
              <a:t> 색상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   - 색상(투명도 포함)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   - 명도대비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50000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2. 폰트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   - 폰트 종류 및 굵기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   - 텍스트 종류별 크기 및 굵기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2" name="텍스트 상자 10"/>
          <p:cNvSpPr txBox="1">
            <a:spLocks/>
          </p:cNvSpPr>
          <p:nvPr/>
        </p:nvSpPr>
        <p:spPr>
          <a:xfrm rot="0">
            <a:off x="200025" y="1312545"/>
            <a:ext cx="347345" cy="340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1.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11"/>
          <p:cNvSpPr txBox="1">
            <a:spLocks/>
          </p:cNvSpPr>
          <p:nvPr/>
        </p:nvSpPr>
        <p:spPr>
          <a:xfrm rot="0">
            <a:off x="4723765" y="1312545"/>
            <a:ext cx="347345" cy="340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</a:t>
            </a:r>
            <a:r>
              <a:rPr sz="1400">
                <a:latin typeface="맑은 고딕" charset="0"/>
                <a:ea typeface="맑은 고딕" charset="0"/>
              </a:rPr>
              <a:t>.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12"/>
          <p:cNvSpPr txBox="1">
            <a:spLocks/>
          </p:cNvSpPr>
          <p:nvPr>
            <p:ph type="ctrTitle" idx="1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2-3.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프로토타입 제작 - PC 기준(1440px)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2" name="그림 18" descr="C:/Users/이채윤/AppData/Roaming/PolarisOffice/ETemp/26420_10982384/fImage726402034464.jpe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570355" y="1148715"/>
            <a:ext cx="2089785" cy="4737735"/>
          </a:xfrm>
          <a:prstGeom prst="rect"/>
          <a:noFill/>
          <a:ln w="952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13" name="그림 19" descr="C:/Users/이채윤/AppData/Roaming/PolarisOffice/ETemp/26420_10982384/fImage19407902969169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79440" y="1156970"/>
            <a:ext cx="2089785" cy="5086350"/>
          </a:xfrm>
          <a:prstGeom prst="rect"/>
          <a:noFill/>
          <a:ln w="952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15" name="텍스트 상자 30"/>
          <p:cNvSpPr txBox="1">
            <a:spLocks/>
          </p:cNvSpPr>
          <p:nvPr/>
        </p:nvSpPr>
        <p:spPr>
          <a:xfrm rot="0">
            <a:off x="230505" y="6062980"/>
            <a:ext cx="5637530" cy="340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- 컨텐츠 사이즈 및 간격 조정을 통해 보기 편한 구성으로 수정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cxnSp>
        <p:nvCxnSpPr>
          <p:cNvPr id="16" name="도형 31"/>
          <p:cNvCxnSpPr/>
          <p:nvPr/>
        </p:nvCxnSpPr>
        <p:spPr>
          <a:xfrm rot="0">
            <a:off x="3992880" y="3474720"/>
            <a:ext cx="1181735" cy="635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12"/>
          <p:cNvSpPr txBox="1">
            <a:spLocks/>
          </p:cNvSpPr>
          <p:nvPr>
            <p:ph type="ctrTitle" idx="1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2-3.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프로토타입 제작 - 반응형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6" name="그림 104" descr="C:/Users/이채윤/AppData/Roaming/PolarisOffice/ETemp/26420_10982384/fImage17640573545724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367905" y="1590675"/>
            <a:ext cx="1776730" cy="4820285"/>
          </a:xfrm>
          <a:prstGeom prst="rect"/>
          <a:noFill/>
          <a:ln w="952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17" name="그림 119" descr="C:/Users/이채윤/AppData/Roaming/PolarisOffice/ETemp/26420_10982384/fImage6832563591478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1348"/>
          <a:stretch>
            <a:fillRect/>
          </a:stretch>
        </p:blipFill>
        <p:spPr>
          <a:xfrm rot="0">
            <a:off x="760730" y="1590040"/>
            <a:ext cx="706120" cy="3016885"/>
          </a:xfrm>
          <a:prstGeom prst="rect"/>
          <a:noFill/>
          <a:ln w="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</p:pic>
      <p:pic>
        <p:nvPicPr>
          <p:cNvPr id="18" name="그림 120" descr="C:/Users/이채윤/AppData/Roaming/PolarisOffice/ETemp/26420_10982384/fImage9768223609358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9166"/>
          <a:stretch>
            <a:fillRect/>
          </a:stretch>
        </p:blipFill>
        <p:spPr>
          <a:xfrm rot="0">
            <a:off x="3020060" y="1592580"/>
            <a:ext cx="1611630" cy="2917825"/>
          </a:xfrm>
          <a:prstGeom prst="rect"/>
          <a:noFill/>
          <a:ln w="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</p:pic>
      <p:pic>
        <p:nvPicPr>
          <p:cNvPr id="19" name="그림 122" descr="C:/Users/이채윤/AppData/Roaming/PolarisOffice/ETemp/26420_10982384/fImage6832563626962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8744"/>
          <a:stretch>
            <a:fillRect/>
          </a:stretch>
        </p:blipFill>
        <p:spPr>
          <a:xfrm rot="0">
            <a:off x="1614805" y="1593215"/>
            <a:ext cx="706120" cy="4780915"/>
          </a:xfrm>
          <a:prstGeom prst="rect"/>
          <a:noFill/>
          <a:ln w="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</p:pic>
      <p:pic>
        <p:nvPicPr>
          <p:cNvPr id="20" name="그림 123" descr="C:/Users/이채윤/AppData/Roaming/PolarisOffice/ETemp/26420_10982384/fImage976822363446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27"/>
          <a:stretch>
            <a:fillRect/>
          </a:stretch>
        </p:blipFill>
        <p:spPr>
          <a:xfrm rot="0">
            <a:off x="4842510" y="1589405"/>
            <a:ext cx="1611630" cy="4213225"/>
          </a:xfrm>
          <a:prstGeom prst="rect"/>
          <a:noFill/>
          <a:ln w="0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</a:ln>
        </p:spPr>
      </p:pic>
      <p:sp>
        <p:nvSpPr>
          <p:cNvPr id="21" name="텍스트 상자 129"/>
          <p:cNvSpPr txBox="1">
            <a:spLocks/>
          </p:cNvSpPr>
          <p:nvPr/>
        </p:nvSpPr>
        <p:spPr>
          <a:xfrm rot="0">
            <a:off x="935355" y="1176655"/>
            <a:ext cx="1313180" cy="340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mobile(320px)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2" name="텍스트 상자 130"/>
          <p:cNvSpPr txBox="1">
            <a:spLocks/>
          </p:cNvSpPr>
          <p:nvPr/>
        </p:nvSpPr>
        <p:spPr>
          <a:xfrm rot="0">
            <a:off x="4088130" y="1176655"/>
            <a:ext cx="1313180" cy="340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tablet(768px)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3" name="텍스트 상자 131"/>
          <p:cNvSpPr txBox="1">
            <a:spLocks/>
          </p:cNvSpPr>
          <p:nvPr/>
        </p:nvSpPr>
        <p:spPr>
          <a:xfrm rot="0">
            <a:off x="7517130" y="1176655"/>
            <a:ext cx="1465580" cy="340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lap-top(1280px)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72" descr="C:/Users/이채윤/AppData/Roaming/PolarisOffice/ETemp/26420_10982384/fImage649852396827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937260" y="1320800"/>
            <a:ext cx="3642995" cy="3419475"/>
          </a:xfrm>
          <a:prstGeom prst="rect"/>
          <a:noFill/>
          <a:ln w="9525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4" name="Google 75"/>
          <p:cNvSpPr txBox="1">
            <a:spLocks/>
          </p:cNvSpPr>
          <p:nvPr>
            <p:ph type="ctrTitle" idx="2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3-1.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가이드라인 제작 - 코딩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텍스트 상자 34"/>
          <p:cNvSpPr txBox="1">
            <a:spLocks/>
          </p:cNvSpPr>
          <p:nvPr/>
        </p:nvSpPr>
        <p:spPr>
          <a:xfrm rot="0">
            <a:off x="542925" y="5247640"/>
            <a:ext cx="6117590" cy="588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1. 네이밍 기법을 통일화하여 네이밍 소요시간 단축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2. 기본자료를 미리 준비함으로써 코딩 소요시간 단축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9" name="그림 39" descr="C:/Users/이채윤/AppData/Roaming/PolarisOffice/ETemp/26420_10982384/fImage76283115705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25440" y="1318260"/>
            <a:ext cx="3536315" cy="1463675"/>
          </a:xfrm>
          <a:prstGeom prst="rect"/>
          <a:noFill/>
          <a:ln w="9525" cap="flat" cmpd="sng">
            <a:solidFill>
              <a:schemeClr val="bg1">
                <a:lumMod val="7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10" name="텍스트 상자 42"/>
          <p:cNvSpPr txBox="1">
            <a:spLocks/>
          </p:cNvSpPr>
          <p:nvPr/>
        </p:nvSpPr>
        <p:spPr>
          <a:xfrm rot="0">
            <a:off x="451485" y="1274445"/>
            <a:ext cx="347345" cy="340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/>
              <a:t>1. </a:t>
            </a:r>
            <a:endParaRPr lang="ko-KR" altLang="en-US"/>
          </a:p>
        </p:txBody>
      </p:sp>
      <p:sp>
        <p:nvSpPr>
          <p:cNvPr id="11" name="텍스트 상자 43"/>
          <p:cNvSpPr txBox="1">
            <a:spLocks/>
          </p:cNvSpPr>
          <p:nvPr/>
        </p:nvSpPr>
        <p:spPr>
          <a:xfrm rot="0">
            <a:off x="4954905" y="1320165"/>
            <a:ext cx="347345" cy="340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/>
              <a:t>2.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75"/>
          <p:cNvSpPr txBox="1">
            <a:spLocks/>
          </p:cNvSpPr>
          <p:nvPr>
            <p:ph type="ctrTitle" idx="2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3-1.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가이드라인 제작 - 코딩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8" name="Rect 0"/>
          <p:cNvSpPr txBox="1">
            <a:spLocks/>
          </p:cNvSpPr>
          <p:nvPr/>
        </p:nvSpPr>
        <p:spPr>
          <a:xfrm rot="0">
            <a:off x="542925" y="5247640"/>
            <a:ext cx="5294630" cy="5886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1. 공통적으로 사용되는 기능을 mixin으로 지정하여 작업 간편화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2. 가이드라인(색상, 폰트)를 변수로 지정하여 작업 단순화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9" name="그림 35" descr="C:/Users/이채윤/AppData/Roaming/PolarisOffice/ETemp/26420_10982384/fImage227663078145.pn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316980" y="1337310"/>
            <a:ext cx="2439035" cy="4427855"/>
          </a:xfrm>
          <a:prstGeom prst="rect"/>
          <a:noFill/>
        </p:spPr>
      </p:pic>
      <p:pic>
        <p:nvPicPr>
          <p:cNvPr id="10" name="그림 36" descr="C:/Users/이채윤/AppData/Roaming/PolarisOffice/ETemp/26420_10982384/fImage16654308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899160" y="1341120"/>
            <a:ext cx="4054475" cy="2652395"/>
          </a:xfrm>
          <a:prstGeom prst="rect"/>
          <a:noFill/>
        </p:spPr>
      </p:pic>
      <p:sp>
        <p:nvSpPr>
          <p:cNvPr id="11" name="텍스트 상자 37"/>
          <p:cNvSpPr txBox="1">
            <a:spLocks/>
          </p:cNvSpPr>
          <p:nvPr/>
        </p:nvSpPr>
        <p:spPr>
          <a:xfrm rot="0">
            <a:off x="451485" y="1274445"/>
            <a:ext cx="347345" cy="340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1.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3" name="텍스트 상자 45"/>
          <p:cNvSpPr txBox="1">
            <a:spLocks/>
          </p:cNvSpPr>
          <p:nvPr/>
        </p:nvSpPr>
        <p:spPr>
          <a:xfrm rot="0">
            <a:off x="5854065" y="1320165"/>
            <a:ext cx="347345" cy="3409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/>
              <a:t>2. </a:t>
            </a: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75"/>
          <p:cNvSpPr txBox="1">
            <a:spLocks/>
          </p:cNvSpPr>
          <p:nvPr>
            <p:ph type="ctrTitle" idx="2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3-2.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주요기능 - header(클릭 이벤트 발생시 class 부여)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25" name="그룹 166"/>
          <p:cNvGrpSpPr/>
          <p:nvPr/>
        </p:nvGrpSpPr>
        <p:grpSpPr>
          <a:xfrm rot="0">
            <a:off x="5942965" y="1254125"/>
            <a:ext cx="3667125" cy="3742055"/>
            <a:chOff x="5942965" y="1254125"/>
            <a:chExt cx="3667125" cy="3742055"/>
          </a:xfrm>
        </p:grpSpPr>
        <p:pic>
          <p:nvPicPr>
            <p:cNvPr id="6" name="그림 113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943600" y="1254125"/>
              <a:ext cx="3660775" cy="486410"/>
            </a:xfrm>
            <a:prstGeom prst="rect"/>
            <a:noFill/>
          </p:spPr>
        </p:pic>
        <p:pic>
          <p:nvPicPr>
            <p:cNvPr id="7" name="그림 114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7" t="5203" b="43787"/>
            <a:stretch>
              <a:fillRect/>
            </a:stretch>
          </p:blipFill>
          <p:spPr>
            <a:xfrm rot="0">
              <a:off x="5942965" y="2380615"/>
              <a:ext cx="3667125" cy="2615565"/>
            </a:xfrm>
            <a:prstGeom prst="rect"/>
            <a:noFill/>
          </p:spPr>
        </p:pic>
        <p:cxnSp>
          <p:nvCxnSpPr>
            <p:cNvPr id="10" name="도형 125"/>
            <p:cNvCxnSpPr/>
            <p:nvPr/>
          </p:nvCxnSpPr>
          <p:spPr>
            <a:xfrm rot="0">
              <a:off x="7763510" y="1854200"/>
              <a:ext cx="635" cy="423545"/>
            </a:xfrm>
            <a:prstGeom prst="straightConnector1"/>
            <a:ln w="28575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6" name="텍스트 상자 141"/>
          <p:cNvSpPr txBox="1">
            <a:spLocks/>
          </p:cNvSpPr>
          <p:nvPr/>
        </p:nvSpPr>
        <p:spPr>
          <a:xfrm rot="0">
            <a:off x="229235" y="5090795"/>
            <a:ext cx="6280785" cy="1331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* mobile(320px), tablet(768px)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1. scss를 통해 class=”on”에 대한 기능 부여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2. 버튼 아이콘 변경(gnb)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3. 버튼 클릭시 상세메뉴의 display 조정 및 애니메이션 기능(gnb, unb 공통)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4. 디바이스 크기가 변경된 후 gnb가 보이지않는 오류를 방지하기 위한 기능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29" name="그림 17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6280150" y="1536700"/>
            <a:ext cx="229235" cy="229235"/>
          </a:xfrm>
          <a:prstGeom prst="rect"/>
          <a:noFill/>
        </p:spPr>
      </p:pic>
      <p:pic>
        <p:nvPicPr>
          <p:cNvPr id="30" name="그림 175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9264650" y="1536700"/>
            <a:ext cx="229235" cy="229235"/>
          </a:xfrm>
          <a:prstGeom prst="rect"/>
          <a:noFill/>
        </p:spPr>
      </p:pic>
      <p:grpSp>
        <p:nvGrpSpPr>
          <p:cNvPr id="34" name="그룹 215"/>
          <p:cNvGrpSpPr/>
          <p:nvPr/>
        </p:nvGrpSpPr>
        <p:grpSpPr>
          <a:xfrm rot="0">
            <a:off x="161925" y="1256030"/>
            <a:ext cx="4460240" cy="3636645"/>
            <a:chOff x="161925" y="1256030"/>
            <a:chExt cx="4460240" cy="3636645"/>
          </a:xfrm>
        </p:grpSpPr>
        <p:pic>
          <p:nvPicPr>
            <p:cNvPr id="11" name="그림 130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03885" y="1735455"/>
              <a:ext cx="4018280" cy="3157220"/>
            </a:xfrm>
            <a:prstGeom prst="rect"/>
            <a:noFill/>
          </p:spPr>
        </p:pic>
        <p:sp>
          <p:nvSpPr>
            <p:cNvPr id="20" name="텍스트 상자 155"/>
            <p:cNvSpPr txBox="1">
              <a:spLocks/>
            </p:cNvSpPr>
            <p:nvPr/>
          </p:nvSpPr>
          <p:spPr>
            <a:xfrm rot="0">
              <a:off x="161925" y="1256030"/>
              <a:ext cx="347980" cy="3453130"/>
            </a:xfrm>
            <a:prstGeom prst="rect"/>
            <a:noFill/>
            <a:ln w="0">
              <a:noFill/>
              <a:prstDash/>
            </a:ln>
          </p:spPr>
          <p:txBody>
            <a:bodyPr wrap="squar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600">
                  <a:latin typeface="맑은 고딕" charset="0"/>
                  <a:ea typeface="맑은 고딕" charset="0"/>
                </a:rPr>
                <a:t>1.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sz="1600">
                  <a:latin typeface="맑은 고딕" charset="0"/>
                  <a:ea typeface="맑은 고딕" charset="0"/>
                </a:rPr>
                <a:t>2.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sz="1600">
                  <a:latin typeface="맑은 고딕" charset="0"/>
                  <a:ea typeface="맑은 고딕" charset="0"/>
                </a:rPr>
                <a:t>3.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lang="ko-KR" sz="1600">
                  <a:latin typeface="맑은 고딕" charset="0"/>
                  <a:ea typeface="맑은 고딕" charset="0"/>
                </a:rPr>
                <a:t>4.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  <p:sp>
          <p:nvSpPr>
            <p:cNvPr id="21" name="도형 159"/>
            <p:cNvSpPr>
              <a:spLocks/>
            </p:cNvSpPr>
            <p:nvPr/>
          </p:nvSpPr>
          <p:spPr>
            <a:xfrm rot="0">
              <a:off x="476885" y="1752600"/>
              <a:ext cx="106680" cy="412750"/>
            </a:xfrm>
            <a:prstGeom prst="leftBracket"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2" name="도형 163"/>
            <p:cNvSpPr>
              <a:spLocks/>
            </p:cNvSpPr>
            <p:nvPr/>
          </p:nvSpPr>
          <p:spPr>
            <a:xfrm rot="0">
              <a:off x="476885" y="2297430"/>
              <a:ext cx="106680" cy="1811020"/>
            </a:xfrm>
            <a:prstGeom prst="leftBracket"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24" name="도형 165"/>
            <p:cNvSpPr>
              <a:spLocks/>
            </p:cNvSpPr>
            <p:nvPr/>
          </p:nvSpPr>
          <p:spPr>
            <a:xfrm rot="0">
              <a:off x="476885" y="4239260"/>
              <a:ext cx="106680" cy="604520"/>
            </a:xfrm>
            <a:prstGeom prst="leftBracket"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pic>
          <p:nvPicPr>
            <p:cNvPr id="27" name="그림 168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03250" y="1291590"/>
              <a:ext cx="2631440" cy="295910"/>
            </a:xfrm>
            <a:prstGeom prst="rect"/>
            <a:noFill/>
          </p:spPr>
        </p:pic>
        <p:sp>
          <p:nvSpPr>
            <p:cNvPr id="33" name="도형 214"/>
            <p:cNvSpPr>
              <a:spLocks/>
            </p:cNvSpPr>
            <p:nvPr/>
          </p:nvSpPr>
          <p:spPr>
            <a:xfrm rot="0">
              <a:off x="459105" y="1301115"/>
              <a:ext cx="106680" cy="264160"/>
            </a:xfrm>
            <a:prstGeom prst="leftBracket"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75"/>
          <p:cNvSpPr txBox="1">
            <a:spLocks/>
          </p:cNvSpPr>
          <p:nvPr>
            <p:ph type="ctrTitle" idx="2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3-2.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주요기능 - 메인페이지 view영역(가로형 슬라이드)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89560" y="5389245"/>
            <a:ext cx="7983855" cy="108394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* lap-top(1280px) 이상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1. 원활한 기능 구현을 위해 슬라이드 복제 및 영향을 받는 요소의 사이즈 조정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2. 버튼 클릭시 다음/이전 슬라이드로 이동하는 기능 구현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3. permission을 통해 버튼 연속 클릭시 발생하는 오류 방지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grpSp>
        <p:nvGrpSpPr>
          <p:cNvPr id="21" name="그룹 208"/>
          <p:cNvGrpSpPr/>
          <p:nvPr/>
        </p:nvGrpSpPr>
        <p:grpSpPr>
          <a:xfrm rot="0">
            <a:off x="5659755" y="1254125"/>
            <a:ext cx="3970020" cy="3308350"/>
            <a:chOff x="5659755" y="1254125"/>
            <a:chExt cx="3970020" cy="3308350"/>
          </a:xfrm>
        </p:grpSpPr>
        <p:pic>
          <p:nvPicPr>
            <p:cNvPr id="17" name="그림 204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659755" y="1254125"/>
              <a:ext cx="3968750" cy="1435100"/>
            </a:xfrm>
            <a:prstGeom prst="rect"/>
            <a:noFill/>
          </p:spPr>
        </p:pic>
        <p:pic>
          <p:nvPicPr>
            <p:cNvPr id="18" name="그림 205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661025" y="3123565"/>
              <a:ext cx="3968750" cy="1438910"/>
            </a:xfrm>
            <a:prstGeom prst="rect"/>
            <a:noFill/>
          </p:spPr>
        </p:pic>
        <p:cxnSp>
          <p:nvCxnSpPr>
            <p:cNvPr id="19" name="도형 206"/>
            <p:cNvCxnSpPr/>
            <p:nvPr/>
          </p:nvCxnSpPr>
          <p:spPr>
            <a:xfrm rot="0">
              <a:off x="7668895" y="2794635"/>
              <a:ext cx="635" cy="250190"/>
            </a:xfrm>
            <a:prstGeom prst="straightConnector1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그림 207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9415780" y="2030095"/>
              <a:ext cx="210820" cy="210820"/>
            </a:xfrm>
            <a:prstGeom prst="rect"/>
            <a:noFill/>
          </p:spPr>
        </p:pic>
      </p:grpSp>
      <p:pic>
        <p:nvPicPr>
          <p:cNvPr id="22" name="그림 20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55625" y="1254760"/>
            <a:ext cx="2204720" cy="2098675"/>
          </a:xfrm>
          <a:prstGeom prst="rect"/>
          <a:noFill/>
        </p:spPr>
      </p:pic>
      <p:pic>
        <p:nvPicPr>
          <p:cNvPr id="23" name="그림 210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3215005" y="1252855"/>
            <a:ext cx="2129790" cy="3598545"/>
          </a:xfrm>
          <a:prstGeom prst="rect"/>
          <a:noFill/>
        </p:spPr>
      </p:pic>
      <p:pic>
        <p:nvPicPr>
          <p:cNvPr id="24" name="그림 2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60070" y="3427730"/>
            <a:ext cx="1869440" cy="1906905"/>
          </a:xfrm>
          <a:prstGeom prst="rect"/>
          <a:noFill/>
        </p:spPr>
      </p:pic>
      <p:sp>
        <p:nvSpPr>
          <p:cNvPr id="25" name="도형 212"/>
          <p:cNvSpPr>
            <a:spLocks/>
          </p:cNvSpPr>
          <p:nvPr/>
        </p:nvSpPr>
        <p:spPr>
          <a:xfrm rot="0">
            <a:off x="407670" y="1257300"/>
            <a:ext cx="103505" cy="2088515"/>
          </a:xfrm>
          <a:prstGeom prst="leftBracket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텍스트 상자 213"/>
          <p:cNvSpPr txBox="1">
            <a:spLocks/>
          </p:cNvSpPr>
          <p:nvPr/>
        </p:nvSpPr>
        <p:spPr>
          <a:xfrm rot="0">
            <a:off x="128905" y="1706245"/>
            <a:ext cx="335915" cy="28035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600">
                <a:latin typeface="맑은 고딕" charset="0"/>
                <a:ea typeface="맑은 고딕" charset="0"/>
              </a:rPr>
              <a:t>1.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>
                <a:latin typeface="맑은 고딕" charset="0"/>
                <a:ea typeface="맑은 고딕" charset="0"/>
              </a:rPr>
              <a:t>3</a:t>
            </a:r>
            <a:r>
              <a:rPr sz="1600">
                <a:latin typeface="맑은 고딕" charset="0"/>
                <a:ea typeface="맑은 고딕" charset="0"/>
              </a:rPr>
              <a:t>.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도형 217"/>
          <p:cNvSpPr>
            <a:spLocks/>
          </p:cNvSpPr>
          <p:nvPr/>
        </p:nvSpPr>
        <p:spPr>
          <a:xfrm rot="0">
            <a:off x="407670" y="3441065"/>
            <a:ext cx="103505" cy="1872615"/>
          </a:xfrm>
          <a:prstGeom prst="leftBracket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도형 219"/>
          <p:cNvSpPr>
            <a:spLocks/>
          </p:cNvSpPr>
          <p:nvPr/>
        </p:nvSpPr>
        <p:spPr>
          <a:xfrm rot="0">
            <a:off x="3078480" y="1278255"/>
            <a:ext cx="103505" cy="3528695"/>
          </a:xfrm>
          <a:prstGeom prst="leftBracket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9" name="텍스트 상자 220"/>
          <p:cNvSpPr txBox="1">
            <a:spLocks/>
          </p:cNvSpPr>
          <p:nvPr/>
        </p:nvSpPr>
        <p:spPr>
          <a:xfrm rot="0">
            <a:off x="2799715" y="1727200"/>
            <a:ext cx="335915" cy="3397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600">
                <a:latin typeface="맑은 고딕" charset="0"/>
                <a:ea typeface="맑은 고딕" charset="0"/>
              </a:rPr>
              <a:t>2</a:t>
            </a:r>
            <a:r>
              <a:rPr sz="1600">
                <a:latin typeface="맑은 고딕" charset="0"/>
                <a:ea typeface="맑은 고딕" charset="0"/>
              </a:rPr>
              <a:t>.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75"/>
          <p:cNvSpPr txBox="1">
            <a:spLocks/>
          </p:cNvSpPr>
          <p:nvPr>
            <p:ph type="ctrTitle" idx="2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3-2.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주요기능 - 기업연혁(디바이스에 따라 속성 부여)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99085" y="5236845"/>
            <a:ext cx="7983855" cy="108394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* mobile(320px), tablet(768px) - lap-top(1280px)이상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1. 반응형웹을 위해 기준이되는 디바이스 크기를 변수 지정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2. 기준 크기에 따라 스크롤 위치를 바꿀 수 있도록 기능 구현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3. 함수 기본수행 및 화면 크기 변경시마다 함수가 수행될 수 있도록 이벤트 처리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5" name="Rect 0"/>
          <p:cNvSpPr>
            <a:spLocks/>
          </p:cNvSpPr>
          <p:nvPr/>
        </p:nvSpPr>
        <p:spPr>
          <a:xfrm rot="0">
            <a:off x="407670" y="1257300"/>
            <a:ext cx="103505" cy="360680"/>
          </a:xfrm>
          <a:prstGeom prst="leftBracket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6" name="Rect 0"/>
          <p:cNvSpPr txBox="1">
            <a:spLocks/>
          </p:cNvSpPr>
          <p:nvPr/>
        </p:nvSpPr>
        <p:spPr>
          <a:xfrm rot="0">
            <a:off x="128905" y="1268095"/>
            <a:ext cx="335915" cy="329628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sz="1600">
                <a:latin typeface="맑은 고딕" charset="0"/>
                <a:ea typeface="맑은 고딕" charset="0"/>
              </a:rPr>
              <a:t>1.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>
                <a:latin typeface="맑은 고딕" charset="0"/>
                <a:ea typeface="맑은 고딕" charset="0"/>
              </a:rPr>
              <a:t>2</a:t>
            </a:r>
            <a:r>
              <a:rPr sz="1600">
                <a:latin typeface="맑은 고딕" charset="0"/>
                <a:ea typeface="맑은 고딕" charset="0"/>
              </a:rPr>
              <a:t>.</a:t>
            </a:r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endParaRPr lang="ko-KR" altLang="en-US" sz="16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600">
                <a:latin typeface="맑은 고딕" charset="0"/>
                <a:ea typeface="맑은 고딕" charset="0"/>
              </a:rPr>
              <a:t>3.</a:t>
            </a:r>
            <a:endParaRPr lang="ko-KR" altLang="en-US" sz="1600">
              <a:latin typeface="맑은 고딕" charset="0"/>
              <a:ea typeface="맑은 고딕" charset="0"/>
            </a:endParaRPr>
          </a:p>
        </p:txBody>
      </p:sp>
      <p:sp>
        <p:nvSpPr>
          <p:cNvPr id="27" name="Rect 0"/>
          <p:cNvSpPr>
            <a:spLocks/>
          </p:cNvSpPr>
          <p:nvPr/>
        </p:nvSpPr>
        <p:spPr>
          <a:xfrm rot="0">
            <a:off x="407670" y="2212340"/>
            <a:ext cx="103505" cy="1620520"/>
          </a:xfrm>
          <a:prstGeom prst="leftBracket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sp>
        <p:nvSpPr>
          <p:cNvPr id="28" name="Rect 0"/>
          <p:cNvSpPr>
            <a:spLocks/>
          </p:cNvSpPr>
          <p:nvPr/>
        </p:nvSpPr>
        <p:spPr>
          <a:xfrm rot="0">
            <a:off x="411480" y="4050030"/>
            <a:ext cx="103505" cy="720725"/>
          </a:xfrm>
          <a:prstGeom prst="leftBracket"/>
          <a:ln w="19050" cap="flat" cmpd="sng">
            <a:solidFill>
              <a:srgbClr val="FF0000">
                <a:alpha val="100000"/>
              </a:srgb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wrap="square" lIns="91440" tIns="45720" rIns="91440" bIns="45720" vert="horz" anchor="ctr">
            <a:noAutofit/>
          </a:bodyPr>
          <a:lstStyle/>
          <a:p>
            <a:pPr marL="0" indent="0" algn="ctr" hangingPunct="1"/>
            <a:endParaRPr lang="ko-KR" altLang="en-US" sz="1800">
              <a:latin typeface="맑은 고딕" charset="0"/>
              <a:ea typeface="맑은 고딕" charset="0"/>
            </a:endParaRPr>
          </a:p>
        </p:txBody>
      </p:sp>
      <p:pic>
        <p:nvPicPr>
          <p:cNvPr id="30" name="그림 27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67350" y="1257300"/>
            <a:ext cx="4027805" cy="1418590"/>
          </a:xfrm>
          <a:prstGeom prst="rect"/>
          <a:noFill/>
        </p:spPr>
      </p:pic>
      <p:pic>
        <p:nvPicPr>
          <p:cNvPr id="31" name="그림 274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057775" y="3581400"/>
            <a:ext cx="2620010" cy="1581785"/>
          </a:xfrm>
          <a:prstGeom prst="rect"/>
          <a:noFill/>
        </p:spPr>
      </p:pic>
      <p:pic>
        <p:nvPicPr>
          <p:cNvPr id="32" name="그림 275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38"/>
          <a:stretch>
            <a:fillRect/>
          </a:stretch>
        </p:blipFill>
        <p:spPr>
          <a:xfrm rot="0">
            <a:off x="573405" y="1255395"/>
            <a:ext cx="3597275" cy="3545840"/>
          </a:xfrm>
          <a:prstGeom prst="rect"/>
          <a:noFill/>
        </p:spPr>
      </p:pic>
      <p:cxnSp>
        <p:nvCxnSpPr>
          <p:cNvPr id="33" name="도형 276"/>
          <p:cNvCxnSpPr/>
          <p:nvPr/>
        </p:nvCxnSpPr>
        <p:spPr>
          <a:xfrm rot="0">
            <a:off x="6720840" y="2891155"/>
            <a:ext cx="635" cy="234950"/>
          </a:xfrm>
          <a:prstGeom prst="straightConnector1"/>
          <a:ln w="19050" cap="flat" cmpd="sng">
            <a:solidFill>
              <a:schemeClr val="tx1">
                <a:alpha val="100000"/>
              </a:schemeClr>
            </a:solidFill>
            <a:prstDash val="solid"/>
            <a:round/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텍스트 상자 277"/>
          <p:cNvSpPr txBox="1">
            <a:spLocks/>
          </p:cNvSpPr>
          <p:nvPr/>
        </p:nvSpPr>
        <p:spPr>
          <a:xfrm rot="0">
            <a:off x="4490085" y="4097020"/>
            <a:ext cx="688340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tablet -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sp>
        <p:nvSpPr>
          <p:cNvPr id="35" name="텍스트 상자 278"/>
          <p:cNvSpPr txBox="1">
            <a:spLocks/>
          </p:cNvSpPr>
          <p:nvPr/>
        </p:nvSpPr>
        <p:spPr>
          <a:xfrm rot="0">
            <a:off x="4490085" y="1934845"/>
            <a:ext cx="79819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lap-top -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pic>
        <p:nvPicPr>
          <p:cNvPr id="36" name="그림 27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11" t="19294" r="24958" b="40552"/>
          <a:stretch>
            <a:fillRect/>
          </a:stretch>
        </p:blipFill>
        <p:spPr>
          <a:xfrm rot="0">
            <a:off x="7781925" y="3209925"/>
            <a:ext cx="1715135" cy="1962785"/>
          </a:xfrm>
          <a:prstGeom prst="rect"/>
          <a:noFill/>
        </p:spPr>
      </p:pic>
      <p:sp>
        <p:nvSpPr>
          <p:cNvPr id="37" name="텍스트 상자 280"/>
          <p:cNvSpPr txBox="1">
            <a:spLocks/>
          </p:cNvSpPr>
          <p:nvPr/>
        </p:nvSpPr>
        <p:spPr>
          <a:xfrm rot="0">
            <a:off x="7014210" y="3306445"/>
            <a:ext cx="76771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200">
                <a:latin typeface="맑은 고딕" charset="0"/>
                <a:ea typeface="맑은 고딕" charset="0"/>
              </a:rPr>
              <a:t>mobile -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75"/>
          <p:cNvSpPr txBox="1">
            <a:spLocks/>
          </p:cNvSpPr>
          <p:nvPr>
            <p:ph type="ctrTitle" idx="2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3-2.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주요기능 - 기업이념(toggle)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6" name="Rect 0"/>
          <p:cNvSpPr txBox="1">
            <a:spLocks/>
          </p:cNvSpPr>
          <p:nvPr/>
        </p:nvSpPr>
        <p:spPr>
          <a:xfrm rot="0">
            <a:off x="280035" y="5446395"/>
            <a:ext cx="6280785" cy="83629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* mobile(320px), tablet(768px)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1. scss를 통해 class=”on”에 대한 기능 부여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2. 요소 클릭시 상세내용이 display:block 되도록 기능 구현(애니메이션)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grpSp>
        <p:nvGrpSpPr>
          <p:cNvPr id="38" name="그룹 192"/>
          <p:cNvGrpSpPr/>
          <p:nvPr/>
        </p:nvGrpSpPr>
        <p:grpSpPr>
          <a:xfrm rot="0">
            <a:off x="6976110" y="1191260"/>
            <a:ext cx="2769870" cy="4159250"/>
            <a:chOff x="6976110" y="1191260"/>
            <a:chExt cx="2769870" cy="4159250"/>
          </a:xfrm>
        </p:grpSpPr>
        <p:pic>
          <p:nvPicPr>
            <p:cNvPr id="31" name="그림 182"/>
            <p:cNvPicPr>
              <a:picLocks noChangeAspect="1"/>
            </p:cNvPicPr>
            <p:nvPr/>
          </p:nvPicPr>
          <p:blipFill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5497" r="4977"/>
            <a:stretch>
              <a:fillRect/>
            </a:stretch>
          </p:blipFill>
          <p:spPr>
            <a:xfrm rot="0">
              <a:off x="7018020" y="3305175"/>
              <a:ext cx="2727960" cy="2045335"/>
            </a:xfrm>
            <a:prstGeom prst="rect"/>
            <a:noFill/>
          </p:spPr>
        </p:pic>
        <p:pic>
          <p:nvPicPr>
            <p:cNvPr id="32" name="그림 183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4930" r="3954"/>
            <a:stretch>
              <a:fillRect/>
            </a:stretch>
          </p:blipFill>
          <p:spPr>
            <a:xfrm rot="0">
              <a:off x="6976110" y="1191260"/>
              <a:ext cx="2760980" cy="2071370"/>
            </a:xfrm>
            <a:prstGeom prst="rect"/>
            <a:noFill/>
          </p:spPr>
        </p:pic>
        <p:pic>
          <p:nvPicPr>
            <p:cNvPr id="29" name="그림 191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9117330" y="2353310"/>
              <a:ext cx="229235" cy="229235"/>
            </a:xfrm>
            <a:prstGeom prst="rect"/>
            <a:noFill/>
          </p:spPr>
        </p:pic>
        <p:cxnSp>
          <p:nvCxnSpPr>
            <p:cNvPr id="36" name="도형 187"/>
            <p:cNvCxnSpPr/>
            <p:nvPr/>
          </p:nvCxnSpPr>
          <p:spPr>
            <a:xfrm rot="0">
              <a:off x="8415655" y="3099435"/>
              <a:ext cx="635" cy="271780"/>
            </a:xfrm>
            <a:prstGeom prst="straightConnector1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9" name="그룹 193"/>
          <p:cNvGrpSpPr/>
          <p:nvPr/>
        </p:nvGrpSpPr>
        <p:grpSpPr>
          <a:xfrm rot="0">
            <a:off x="5322570" y="1312545"/>
            <a:ext cx="1714500" cy="3996690"/>
            <a:chOff x="5322570" y="1312545"/>
            <a:chExt cx="1714500" cy="3996690"/>
          </a:xfrm>
        </p:grpSpPr>
        <p:pic>
          <p:nvPicPr>
            <p:cNvPr id="34" name="그림 185"/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5073" t="11815" r="24496" b="25761"/>
            <a:stretch>
              <a:fillRect/>
            </a:stretch>
          </p:blipFill>
          <p:spPr>
            <a:xfrm rot="0">
              <a:off x="5328920" y="2353945"/>
              <a:ext cx="1699895" cy="2955290"/>
            </a:xfrm>
            <a:prstGeom prst="rect"/>
            <a:noFill/>
          </p:spPr>
        </p:pic>
        <p:pic>
          <p:nvPicPr>
            <p:cNvPr id="35" name="그림 186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322570" y="1312545"/>
              <a:ext cx="1714500" cy="812800"/>
            </a:xfrm>
            <a:prstGeom prst="rect"/>
            <a:noFill/>
          </p:spPr>
        </p:pic>
        <p:pic>
          <p:nvPicPr>
            <p:cNvPr id="30" name="Picture 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657340" y="1748790"/>
              <a:ext cx="229235" cy="229235"/>
            </a:xfrm>
            <a:prstGeom prst="rect"/>
            <a:noFill/>
          </p:spPr>
        </p:pic>
        <p:cxnSp>
          <p:nvCxnSpPr>
            <p:cNvPr id="37" name="도형 190"/>
            <p:cNvCxnSpPr/>
            <p:nvPr/>
          </p:nvCxnSpPr>
          <p:spPr>
            <a:xfrm rot="0">
              <a:off x="6181725" y="2108835"/>
              <a:ext cx="635" cy="271780"/>
            </a:xfrm>
            <a:prstGeom prst="straightConnector1"/>
            <a:ln w="19050" cap="flat" cmpd="sng">
              <a:solidFill>
                <a:schemeClr val="tx1">
                  <a:alpha val="100000"/>
                </a:schemeClr>
              </a:solidFill>
              <a:prstDash val="solid"/>
              <a:round/>
              <a:headEnd type="non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7" name="텍스트 상자 201"/>
          <p:cNvSpPr txBox="1">
            <a:spLocks/>
          </p:cNvSpPr>
          <p:nvPr/>
        </p:nvSpPr>
        <p:spPr>
          <a:xfrm>
            <a:off x="5850255" y="1058545"/>
            <a:ext cx="63690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/>
            <a:r>
              <a:rPr sz="1200">
                <a:latin typeface="맑은 고딕" charset="0"/>
                <a:ea typeface="맑은 고딕" charset="0"/>
              </a:rPr>
              <a:t>모바</a:t>
            </a:r>
            <a:r>
              <a:rPr lang="ko-KR" sz="1200">
                <a:latin typeface="맑은 고딕" charset="0"/>
                <a:ea typeface="맑은 고딕" charset="0"/>
              </a:rPr>
              <a:t>일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  <p:grpSp>
        <p:nvGrpSpPr>
          <p:cNvPr id="50" name="그룹 216"/>
          <p:cNvGrpSpPr/>
          <p:nvPr/>
        </p:nvGrpSpPr>
        <p:grpSpPr>
          <a:xfrm rot="0">
            <a:off x="230505" y="1239520"/>
            <a:ext cx="4220210" cy="3873500"/>
            <a:chOff x="230505" y="1239520"/>
            <a:chExt cx="4220210" cy="3873500"/>
          </a:xfrm>
        </p:grpSpPr>
        <p:pic>
          <p:nvPicPr>
            <p:cNvPr id="40" name="그림 194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47700" y="2491105"/>
              <a:ext cx="3803015" cy="2621915"/>
            </a:xfrm>
            <a:prstGeom prst="rect"/>
            <a:noFill/>
          </p:spPr>
        </p:pic>
        <p:pic>
          <p:nvPicPr>
            <p:cNvPr id="41" name="그림 195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55320" y="1239520"/>
              <a:ext cx="2111375" cy="671195"/>
            </a:xfrm>
            <a:prstGeom prst="rect"/>
            <a:noFill/>
          </p:spPr>
        </p:pic>
        <p:pic>
          <p:nvPicPr>
            <p:cNvPr id="42" name="그림 196"/>
            <p:cNvPicPr>
              <a:picLocks noChangeAspect="1"/>
            </p:cNvPicPr>
            <p:nvPr/>
          </p:nvPicPr>
          <p:blipFill rotWithShape="1">
            <a:blip r:embed="rId10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654685" y="1936750"/>
              <a:ext cx="2179955" cy="412115"/>
            </a:xfrm>
            <a:prstGeom prst="rect"/>
            <a:noFill/>
          </p:spPr>
        </p:pic>
        <p:sp>
          <p:nvSpPr>
            <p:cNvPr id="43" name="도형 197"/>
            <p:cNvSpPr>
              <a:spLocks/>
            </p:cNvSpPr>
            <p:nvPr/>
          </p:nvSpPr>
          <p:spPr>
            <a:xfrm rot="0">
              <a:off x="509270" y="1240155"/>
              <a:ext cx="103505" cy="1080770"/>
            </a:xfrm>
            <a:prstGeom prst="leftBracket"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4" name="텍스트 상자 198"/>
            <p:cNvSpPr txBox="1">
              <a:spLocks/>
            </p:cNvSpPr>
            <p:nvPr/>
          </p:nvSpPr>
          <p:spPr>
            <a:xfrm rot="0">
              <a:off x="230505" y="1671955"/>
              <a:ext cx="335915" cy="2310765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sz="1600">
                  <a:latin typeface="맑은 고딕" charset="0"/>
                  <a:ea typeface="맑은 고딕" charset="0"/>
                </a:rPr>
                <a:t>1.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endParaRPr lang="ko-KR" altLang="en-US" sz="1600">
                <a:latin typeface="맑은 고딕" charset="0"/>
                <a:ea typeface="맑은 고딕" charset="0"/>
              </a:endParaRPr>
            </a:p>
            <a:p>
              <a:pPr marL="0" indent="0" algn="l" hangingPunct="1"/>
              <a:r>
                <a:rPr sz="1600">
                  <a:latin typeface="맑은 고딕" charset="0"/>
                  <a:ea typeface="맑은 고딕" charset="0"/>
                </a:rPr>
                <a:t>2.</a:t>
              </a:r>
              <a:endParaRPr lang="ko-KR" altLang="en-US" sz="1600">
                <a:latin typeface="맑은 고딕" charset="0"/>
                <a:ea typeface="맑은 고딕" charset="0"/>
              </a:endParaRPr>
            </a:p>
          </p:txBody>
        </p:sp>
        <p:sp>
          <p:nvSpPr>
            <p:cNvPr id="45" name="도형 199"/>
            <p:cNvSpPr>
              <a:spLocks/>
            </p:cNvSpPr>
            <p:nvPr/>
          </p:nvSpPr>
          <p:spPr>
            <a:xfrm rot="0">
              <a:off x="504825" y="2496820"/>
              <a:ext cx="103505" cy="2592705"/>
            </a:xfrm>
            <a:prstGeom prst="leftBracket"/>
            <a:ln w="19050" cap="flat" cmpd="sng">
              <a:solidFill>
                <a:srgbClr val="FF0000">
                  <a:alpha val="100000"/>
                </a:srgbClr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wrap="square" lIns="91440" tIns="45720" rIns="91440" bIns="45720" vert="horz" anchor="ctr">
              <a:noAutofit/>
            </a:bodyPr>
            <a:lstStyle/>
            <a:p>
              <a:pPr marL="0" indent="0" algn="ctr" hangingPunct="1"/>
              <a:endParaRPr lang="ko-KR" altLang="en-US" sz="1800">
                <a:latin typeface="맑은 고딕" charset="0"/>
                <a:ea typeface="맑은 고딕" charset="0"/>
              </a:endParaRPr>
            </a:p>
          </p:txBody>
        </p:sp>
        <p:sp>
          <p:nvSpPr>
            <p:cNvPr id="46" name="텍스트 상자 200"/>
            <p:cNvSpPr txBox="1">
              <a:spLocks/>
            </p:cNvSpPr>
            <p:nvPr/>
          </p:nvSpPr>
          <p:spPr>
            <a:xfrm rot="0">
              <a:off x="3013710" y="1439545"/>
              <a:ext cx="767715" cy="278130"/>
            </a:xfrm>
            <a:prstGeom prst="rect"/>
            <a:noFill/>
            <a:ln w="0">
              <a:noFill/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- mobile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  <p:sp>
          <p:nvSpPr>
            <p:cNvPr id="48" name="텍스트 상자 202"/>
            <p:cNvSpPr txBox="1">
              <a:spLocks/>
            </p:cNvSpPr>
            <p:nvPr/>
          </p:nvSpPr>
          <p:spPr>
            <a:xfrm rot="0">
              <a:off x="3013710" y="2006600"/>
              <a:ext cx="688340" cy="278130"/>
            </a:xfrm>
            <a:prstGeom prst="rect"/>
            <a:noFill/>
            <a:ln w="0" cap="flat" cmpd="sng">
              <a:solidFill>
                <a:srgbClr val="FFFFFF">
                  <a:alpha val="100000"/>
                </a:srgbClr>
              </a:solidFill>
              <a:prstDash/>
            </a:ln>
          </p:spPr>
          <p:txBody>
            <a:bodyPr wrap="none" lIns="89535" tIns="46355" rIns="89535" bIns="46355" vert="horz" anchor="t">
              <a:spAutoFit/>
            </a:bodyPr>
            <a:lstStyle/>
            <a:p>
              <a:pPr marL="0" indent="0" algn="l" hangingPunct="1"/>
              <a:r>
                <a:rPr lang="ko-KR" sz="1200">
                  <a:latin typeface="맑은 고딕" charset="0"/>
                  <a:ea typeface="맑은 고딕" charset="0"/>
                </a:rPr>
                <a:t>- tablet</a:t>
              </a:r>
              <a:endParaRPr lang="ko-KR" altLang="en-US" sz="1200">
                <a:latin typeface="맑은 고딕" charset="0"/>
                <a:ea typeface="맑은 고딕" charset="0"/>
              </a:endParaRPr>
            </a:p>
          </p:txBody>
        </p:sp>
      </p:grpSp>
      <p:sp>
        <p:nvSpPr>
          <p:cNvPr id="49" name="텍스트 상자 203"/>
          <p:cNvSpPr txBox="1">
            <a:spLocks/>
          </p:cNvSpPr>
          <p:nvPr/>
        </p:nvSpPr>
        <p:spPr>
          <a:xfrm>
            <a:off x="8076565" y="1058545"/>
            <a:ext cx="636905" cy="278130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/>
            <a:r>
              <a:rPr lang="ko-KR" sz="1200">
                <a:latin typeface="맑은 고딕" charset="0"/>
                <a:ea typeface="맑은 고딕" charset="0"/>
              </a:rPr>
              <a:t>태블릿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75"/>
          <p:cNvSpPr txBox="1">
            <a:spLocks/>
          </p:cNvSpPr>
          <p:nvPr>
            <p:ph type="ctrTitle" idx="2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3-3.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보완사항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5" name="텍스트 상자 111"/>
          <p:cNvSpPr txBox="1">
            <a:spLocks/>
          </p:cNvSpPr>
          <p:nvPr/>
        </p:nvSpPr>
        <p:spPr>
          <a:xfrm>
            <a:off x="889000" y="1507490"/>
            <a:ext cx="3703955" cy="124714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1. m</a:t>
            </a:r>
            <a:r>
              <a:rPr lang="ko-KR" sz="1400">
                <a:latin typeface="맑은 고딕" charset="0"/>
                <a:ea typeface="맑은 고딕" charset="0"/>
              </a:rPr>
              <a:t>ain 페이지의 view 영역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   - 이미지 첨부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   - 모바일, 태블릿 환경에 터치 슬라이드 기능 추가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algn="l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   - 인디케이터 기능 추가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lumOff val="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172"/>
          <p:cNvSpPr txBox="1">
            <a:spLocks/>
          </p:cNvSpPr>
          <p:nvPr>
            <p:ph type="ctrTitle" idx="1"/>
          </p:nvPr>
        </p:nvSpPr>
        <p:spPr>
          <a:xfrm rot="0">
            <a:off x="6184265" y="3966210"/>
            <a:ext cx="3046095" cy="152082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r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이채윤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/>
            </a:r>
            <a:b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</a:b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https://ottogi.vercel.app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cxnSp>
        <p:nvCxnSpPr>
          <p:cNvPr id="4" name="도형 174"/>
          <p:cNvCxnSpPr/>
          <p:nvPr/>
        </p:nvCxnSpPr>
        <p:spPr>
          <a:xfrm rot="0">
            <a:off x="3838575" y="2209800"/>
            <a:ext cx="5401310" cy="1016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178"/>
          <p:cNvSpPr txBox="1">
            <a:spLocks/>
          </p:cNvSpPr>
          <p:nvPr>
            <p:ph type="ctrTitle" idx="2"/>
          </p:nvPr>
        </p:nvSpPr>
        <p:spPr>
          <a:xfrm rot="0">
            <a:off x="735965" y="1594485"/>
            <a:ext cx="2998470" cy="7302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Project_ottogi</a:t>
            </a:r>
            <a:endParaRPr lang="ko-KR" altLang="en-US" sz="36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50000"/>
            <a:lumOff val="0"/>
          </a:schemeClr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Rect 0"/>
          <p:cNvCxnSpPr/>
          <p:nvPr/>
        </p:nvCxnSpPr>
        <p:spPr>
          <a:xfrm rot="0" flipV="1">
            <a:off x="3286125" y="2219325"/>
            <a:ext cx="5953760" cy="1270"/>
          </a:xfrm>
          <a:prstGeom prst="line"/>
          <a:ln w="9525" cap="flat" cmpd="sng">
            <a:solidFill>
              <a:schemeClr val="bg1">
                <a:alpha val="100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178"/>
          <p:cNvSpPr txBox="1">
            <a:spLocks/>
          </p:cNvSpPr>
          <p:nvPr>
            <p:ph type="ctrTitle" idx="2"/>
          </p:nvPr>
        </p:nvSpPr>
        <p:spPr>
          <a:xfrm rot="0">
            <a:off x="935990" y="1689735"/>
            <a:ext cx="2998470" cy="73025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10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en-US" sz="36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THE END</a:t>
            </a:r>
            <a:endParaRPr lang="ko-KR" altLang="en-US" sz="36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 rot="0">
            <a:off x="162179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00.  </a:t>
            </a:r>
            <a:r>
              <a:rPr lang="ko-KR" altLang="en-US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목차</a:t>
            </a:r>
            <a:endParaRPr lang="ko-KR" altLang="en-US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3" name="텍스트 상자 2"/>
          <p:cNvSpPr txBox="1">
            <a:spLocks/>
          </p:cNvSpPr>
          <p:nvPr/>
        </p:nvSpPr>
        <p:spPr>
          <a:xfrm rot="0">
            <a:off x="891540" y="1541145"/>
            <a:ext cx="5180330" cy="376936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1.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프로젝트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대상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선정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및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lang="ko-KR" sz="1400">
                <a:latin typeface="맑은 고딕" charset="0"/>
                <a:ea typeface="맑은 고딕" charset="0"/>
              </a:rPr>
              <a:t>분석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   </a:t>
            </a:r>
            <a:r>
              <a:rPr lang="ko-KR" sz="1200">
                <a:latin typeface="맑은 고딕" charset="0"/>
                <a:ea typeface="맑은 고딕" charset="0"/>
              </a:rPr>
              <a:t>-</a:t>
            </a:r>
            <a:r>
              <a:rPr lang="ko-KR" sz="1200">
                <a:latin typeface="맑은 고딕" charset="0"/>
                <a:ea typeface="맑은 고딕" charset="0"/>
              </a:rPr>
              <a:t> </a:t>
            </a:r>
            <a:r>
              <a:rPr lang="ko-KR" sz="1200">
                <a:latin typeface="맑은 고딕" charset="0"/>
                <a:ea typeface="맑은 고딕" charset="0"/>
              </a:rPr>
              <a:t>프로젝트</a:t>
            </a:r>
            <a:r>
              <a:rPr lang="ko-KR" sz="1200">
                <a:latin typeface="맑은 고딕" charset="0"/>
                <a:ea typeface="맑은 고딕" charset="0"/>
              </a:rPr>
              <a:t> </a:t>
            </a:r>
            <a:r>
              <a:rPr lang="ko-KR" sz="1200">
                <a:latin typeface="맑은 고딕" charset="0"/>
                <a:ea typeface="맑은 고딕" charset="0"/>
              </a:rPr>
              <a:t>대상</a:t>
            </a:r>
            <a:r>
              <a:rPr lang="ko-KR" sz="1200">
                <a:latin typeface="맑은 고딕" charset="0"/>
                <a:ea typeface="맑은 고딕" charset="0"/>
              </a:rPr>
              <a:t> </a:t>
            </a:r>
            <a:r>
              <a:rPr lang="ko-KR" sz="1200">
                <a:latin typeface="맑은 고딕" charset="0"/>
                <a:ea typeface="맑은 고딕" charset="0"/>
              </a:rPr>
              <a:t>선정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   - 분석(페르소나, SWOT 분석)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   - 구조 파악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200000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2. 기초 자료 및 가이드라인 제작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   - 스케치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   - 가이드라인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   - 프로토타입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200000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3. 코딩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   </a:t>
            </a:r>
            <a:r>
              <a:rPr sz="1200">
                <a:latin typeface="맑은 고딕" charset="0"/>
                <a:ea typeface="맑은 고딕" charset="0"/>
              </a:rPr>
              <a:t>- 가이드라인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sz="1200">
                <a:latin typeface="맑은 고딕" charset="0"/>
                <a:ea typeface="맑은 고딕" charset="0"/>
              </a:rPr>
              <a:t>   - 코드 설명(주요 기능)</a:t>
            </a:r>
            <a:endParaRPr lang="ko-KR" altLang="en-US" sz="12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50000"/>
              </a:lnSpc>
              <a:buFontTx/>
              <a:buNone/>
            </a:pPr>
            <a:r>
              <a:rPr lang="ko-KR" sz="1200">
                <a:latin typeface="맑은 고딕" charset="0"/>
                <a:ea typeface="맑은 고딕" charset="0"/>
              </a:rPr>
              <a:t>   </a:t>
            </a:r>
            <a:r>
              <a:rPr sz="1200">
                <a:latin typeface="맑은 고딕" charset="0"/>
                <a:ea typeface="맑은 고딕" charset="0"/>
              </a:rPr>
              <a:t>- 보완사</a:t>
            </a:r>
            <a:r>
              <a:rPr lang="ko-KR" sz="1200">
                <a:latin typeface="맑은 고딕" charset="0"/>
                <a:ea typeface="맑은 고딕" charset="0"/>
              </a:rPr>
              <a:t>항</a:t>
            </a:r>
            <a:endParaRPr lang="ko-KR" altLang="en-US" sz="12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/>
          </p:cNvSpPr>
          <p:nvPr>
            <p:ph type="ctrTitle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1-1.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프로젝트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대상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선정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113" name="텍스트 상자 3"/>
          <p:cNvSpPr txBox="1">
            <a:spLocks/>
          </p:cNvSpPr>
          <p:nvPr/>
        </p:nvSpPr>
        <p:spPr>
          <a:xfrm>
            <a:off x="429260" y="5255895"/>
            <a:ext cx="7766685" cy="90106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lnSpc>
                <a:spcPct val="125000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- </a:t>
            </a:r>
            <a:r>
              <a:rPr lang="ko-KR" sz="1400">
                <a:latin typeface="맑은 고딕" charset="0"/>
                <a:ea typeface="맑은 고딕" charset="0"/>
              </a:rPr>
              <a:t>대  상   기  업</a:t>
            </a:r>
            <a:r>
              <a:rPr sz="1400">
                <a:latin typeface="맑은 고딕" charset="0"/>
                <a:ea typeface="맑은 고딕" charset="0"/>
              </a:rPr>
              <a:t> : 오뚜기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25000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- </a:t>
            </a:r>
            <a:r>
              <a:rPr lang="ko-KR" sz="1400">
                <a:latin typeface="맑은 고딕" charset="0"/>
                <a:ea typeface="맑은 고딕" charset="0"/>
              </a:rPr>
              <a:t>홈페이지 </a:t>
            </a:r>
            <a:r>
              <a:rPr sz="1400">
                <a:latin typeface="맑은 고딕" charset="0"/>
                <a:ea typeface="맑은 고딕" charset="0"/>
              </a:rPr>
              <a:t>주소 : http://www.ottogi.co.kr/main/main.asp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25000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- </a:t>
            </a:r>
            <a:r>
              <a:rPr lang="ko-KR" sz="1400">
                <a:latin typeface="맑은 고딕" charset="0"/>
                <a:ea typeface="맑은 고딕" charset="0"/>
              </a:rPr>
              <a:t>선  정   </a:t>
            </a:r>
            <a:r>
              <a:rPr sz="1400">
                <a:latin typeface="맑은 고딕" charset="0"/>
                <a:ea typeface="맑은 고딕" charset="0"/>
              </a:rPr>
              <a:t>이 </a:t>
            </a:r>
            <a:r>
              <a:rPr lang="ko-KR" sz="1400">
                <a:latin typeface="맑은 고딕" charset="0"/>
                <a:ea typeface="맑은 고딕" charset="0"/>
              </a:rPr>
              <a:t> </a:t>
            </a:r>
            <a:r>
              <a:rPr sz="1400">
                <a:latin typeface="맑은 고딕" charset="0"/>
                <a:ea typeface="맑은 고딕" charset="0"/>
              </a:rPr>
              <a:t>유 : </a:t>
            </a:r>
            <a:r>
              <a:rPr lang="ko-KR" sz="1400">
                <a:latin typeface="맑은 고딕" charset="0"/>
                <a:ea typeface="맑은 고딕" charset="0"/>
              </a:rPr>
              <a:t>신뢰의 이미지에 맞게 단정한 홈페이지로 재구성하고자 선정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pic>
        <p:nvPicPr>
          <p:cNvPr id="116" name="그림 76" descr="C:/Users/이채윤/AppData/Roaming/PolarisOffice/ETemp/26420_10982384/fImage114152872438467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1601" t="47000"/>
          <a:stretch>
            <a:fillRect/>
          </a:stretch>
        </p:blipFill>
        <p:spPr>
          <a:xfrm rot="0">
            <a:off x="5471160" y="1306830"/>
            <a:ext cx="2804795" cy="4370705"/>
          </a:xfrm>
          <a:prstGeom prst="rect"/>
          <a:noFill/>
          <a:ln w="952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114" name="그림 4" descr="C:/Users/이채윤/AppData/Roaming/PolarisOffice/ETemp/26420_10982384/fImage1141528717741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932" t="2544" b="53160"/>
          <a:stretch>
            <a:fillRect/>
          </a:stretch>
        </p:blipFill>
        <p:spPr>
          <a:xfrm rot="0">
            <a:off x="2361565" y="1307465"/>
            <a:ext cx="2823210" cy="3653155"/>
          </a:xfrm>
          <a:prstGeom prst="rect"/>
          <a:noFill/>
          <a:ln w="9525" cap="flat" cmpd="sng">
            <a:solidFill>
              <a:schemeClr val="bg1">
                <a:lumMod val="85000"/>
                <a:lumOff val="0"/>
                <a:alpha val="100000"/>
              </a:schemeClr>
            </a:solidFill>
            <a:prstDash val="solid"/>
            <a:round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텍스트 상자 7"/>
          <p:cNvSpPr txBox="1">
            <a:spLocks/>
          </p:cNvSpPr>
          <p:nvPr/>
        </p:nvSpPr>
        <p:spPr>
          <a:xfrm rot="0">
            <a:off x="3207385" y="1963420"/>
            <a:ext cx="4749165" cy="133159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lnSpc>
                <a:spcPct val="114999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이</a:t>
            </a:r>
            <a:r>
              <a:rPr lang="ko-KR" sz="1400">
                <a:latin typeface="맑은 고딕" charset="0"/>
                <a:ea typeface="맑은 고딕" charset="0"/>
              </a:rPr>
              <a:t>름 : 임솔이                 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나이 : 23살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상황 : </a:t>
            </a:r>
            <a:r>
              <a:rPr sz="1400">
                <a:latin typeface="맑은 고딕" charset="0"/>
                <a:ea typeface="맑은 고딕" charset="0"/>
              </a:rPr>
              <a:t>취업준비</a:t>
            </a:r>
            <a:r>
              <a:rPr lang="ko-KR" sz="1400">
                <a:latin typeface="맑은 고딕" charset="0"/>
                <a:ea typeface="맑은 고딕" charset="0"/>
              </a:rPr>
              <a:t>를 위해 </a:t>
            </a:r>
            <a:r>
              <a:rPr sz="1400">
                <a:latin typeface="맑은 고딕" charset="0"/>
                <a:ea typeface="맑은 고딕" charset="0"/>
              </a:rPr>
              <a:t>기업분석</a:t>
            </a:r>
            <a:r>
              <a:rPr lang="ko-KR" sz="1400">
                <a:latin typeface="맑은 고딕" charset="0"/>
                <a:ea typeface="맑은 고딕" charset="0"/>
              </a:rPr>
              <a:t>차</a:t>
            </a:r>
            <a:r>
              <a:rPr sz="1400">
                <a:latin typeface="맑은 고딕" charset="0"/>
                <a:ea typeface="맑은 고딕" charset="0"/>
              </a:rPr>
              <a:t> 홈페이지에 방문한다.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14999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        정보를 찾기위해 살펴보던 중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14999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        다양한 색상에 집중</a:t>
            </a:r>
            <a:r>
              <a:rPr sz="1400">
                <a:latin typeface="맑은 고딕" charset="0"/>
                <a:ea typeface="맑은 고딕" charset="0"/>
              </a:rPr>
              <a:t>하</a:t>
            </a:r>
            <a:r>
              <a:rPr lang="ko-KR" sz="1400">
                <a:latin typeface="맑은 고딕" charset="0"/>
                <a:ea typeface="맑은 고딕" charset="0"/>
              </a:rPr>
              <a:t>는데에 어려움</a:t>
            </a:r>
            <a:r>
              <a:rPr sz="1400">
                <a:latin typeface="맑은 고딕" charset="0"/>
                <a:ea typeface="맑은 고딕" charset="0"/>
              </a:rPr>
              <a:t>을 느꼈다.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7" name="Google 12"/>
          <p:cNvSpPr txBox="1">
            <a:spLocks/>
          </p:cNvSpPr>
          <p:nvPr>
            <p:ph type="ctrTitle" idx="1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1-2.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홈페이지 분석 - 페르소나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그림 221" descr="C:/Users/이채윤/AppData/Roaming/PolarisOffice/ETemp/26420_10982384/fImage158074079169.png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92555" y="4222750"/>
            <a:ext cx="1414780" cy="1414780"/>
          </a:xfrm>
          <a:prstGeom prst="rect"/>
          <a:noFill/>
        </p:spPr>
      </p:pic>
      <p:pic>
        <p:nvPicPr>
          <p:cNvPr id="9" name="그림 222" descr="C:/Users/이채윤/AppData/Roaming/PolarisOffice/ETemp/26420_10982384/fImage162874085724.png"/>
          <p:cNvPicPr>
            <a:picLocks noChangeAspect="1"/>
          </p:cNvPicPr>
          <p:nvPr/>
        </p:nvPicPr>
        <p:blipFill rotWithShape="1">
          <a:blip r:embed="rId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386840" y="2088515"/>
            <a:ext cx="1414780" cy="1414780"/>
          </a:xfrm>
          <a:prstGeom prst="rect"/>
          <a:noFill/>
          <a:ln w="0">
            <a:noFill/>
            <a:prstDash/>
          </a:ln>
        </p:spPr>
      </p:pic>
      <p:sp>
        <p:nvSpPr>
          <p:cNvPr id="16" name="텍스트 상자 232"/>
          <p:cNvSpPr txBox="1">
            <a:spLocks/>
          </p:cNvSpPr>
          <p:nvPr/>
        </p:nvSpPr>
        <p:spPr>
          <a:xfrm rot="0">
            <a:off x="3260725" y="4074160"/>
            <a:ext cx="4733925" cy="133223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numCol="1" vert="horz" anchor="t">
            <a:spAutoFit/>
          </a:bodyPr>
          <a:lstStyle/>
          <a:p>
            <a:pPr marL="0" indent="0" rtl="0" algn="l" defTabSz="914400" eaLnBrk="1" latinLnBrk="0" hangingPunct="1">
              <a:lnSpc>
                <a:spcPct val="114999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이</a:t>
            </a:r>
            <a:r>
              <a:rPr lang="ko-KR" sz="1400">
                <a:latin typeface="맑은 고딕" charset="0"/>
                <a:ea typeface="맑은 고딕" charset="0"/>
              </a:rPr>
              <a:t>름 : 김한수                 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나이 : 27살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상황 : </a:t>
            </a:r>
            <a:r>
              <a:rPr sz="1400">
                <a:latin typeface="맑은 고딕" charset="0"/>
                <a:ea typeface="맑은 고딕" charset="0"/>
              </a:rPr>
              <a:t>취업준비</a:t>
            </a:r>
            <a:r>
              <a:rPr lang="ko-KR" sz="1400">
                <a:latin typeface="맑은 고딕" charset="0"/>
                <a:ea typeface="맑은 고딕" charset="0"/>
              </a:rPr>
              <a:t>를 위해 </a:t>
            </a:r>
            <a:r>
              <a:rPr sz="1400">
                <a:latin typeface="맑은 고딕" charset="0"/>
                <a:ea typeface="맑은 고딕" charset="0"/>
              </a:rPr>
              <a:t>기업분석</a:t>
            </a:r>
            <a:r>
              <a:rPr lang="ko-KR" sz="1400">
                <a:latin typeface="맑은 고딕" charset="0"/>
                <a:ea typeface="맑은 고딕" charset="0"/>
              </a:rPr>
              <a:t>차</a:t>
            </a:r>
            <a:r>
              <a:rPr sz="1400">
                <a:latin typeface="맑은 고딕" charset="0"/>
                <a:ea typeface="맑은 고딕" charset="0"/>
              </a:rPr>
              <a:t> 홈페이지에 방문한다.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14999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        정보를 찾기위해 살펴보던 중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rtl="0" algn="l" defTabSz="914400" eaLnBrk="1" latinLnBrk="0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        </a:t>
            </a:r>
            <a:r>
              <a:rPr sz="1400">
                <a:latin typeface="맑은 고딕" charset="0"/>
                <a:ea typeface="맑은 고딕" charset="0"/>
              </a:rPr>
              <a:t>세분화</a:t>
            </a:r>
            <a:r>
              <a:rPr lang="ko-KR" sz="1400">
                <a:latin typeface="맑은 고딕" charset="0"/>
                <a:ea typeface="맑은 고딕" charset="0"/>
              </a:rPr>
              <a:t>된 메뉴에 무엇부터 살펴야할지 막막했다.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8" name="도형 85"/>
          <p:cNvSpPr>
            <a:spLocks/>
          </p:cNvSpPr>
          <p:nvPr/>
        </p:nvSpPr>
        <p:spPr>
          <a:xfrm rot="0">
            <a:off x="3154680" y="1706245"/>
            <a:ext cx="5106035" cy="1801495"/>
          </a:xfrm>
          <a:prstGeom prst="roundRect">
            <a:avLst>
              <a:gd name="adj" fmla="val 8556"/>
            </a:avLst>
          </a:prstGeom>
          <a:noFill/>
          <a:ln w="381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1">
              <a:buFontTx/>
              <a:buNone/>
            </a:pPr>
            <a:endParaRPr lang="ko-KR" altLang="en-US" sz="1400" i="0" b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buFontTx/>
              <a:buNone/>
            </a:pPr>
            <a:endParaRPr lang="ko-KR" altLang="en-US" sz="1400" i="0" b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9" name="도형 92"/>
          <p:cNvSpPr>
            <a:spLocks/>
          </p:cNvSpPr>
          <p:nvPr/>
        </p:nvSpPr>
        <p:spPr>
          <a:xfrm rot="0">
            <a:off x="1226820" y="1706245"/>
            <a:ext cx="1745615" cy="1801495"/>
          </a:xfrm>
          <a:prstGeom prst="roundRect">
            <a:avLst>
              <a:gd name="adj" fmla="val 8556"/>
            </a:avLst>
          </a:prstGeom>
          <a:noFill/>
          <a:ln w="381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1">
              <a:buFontTx/>
              <a:buNone/>
            </a:pPr>
            <a:endParaRPr lang="ko-KR" altLang="en-US" sz="1400" i="0" b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buFontTx/>
              <a:buNone/>
            </a:pPr>
            <a:endParaRPr lang="ko-KR" altLang="en-US" sz="1400" i="0" b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0" name="도형 102"/>
          <p:cNvSpPr>
            <a:spLocks/>
          </p:cNvSpPr>
          <p:nvPr/>
        </p:nvSpPr>
        <p:spPr>
          <a:xfrm rot="0">
            <a:off x="3154680" y="3839845"/>
            <a:ext cx="5106035" cy="1801495"/>
          </a:xfrm>
          <a:prstGeom prst="roundRect">
            <a:avLst>
              <a:gd name="adj" fmla="val 8556"/>
            </a:avLst>
          </a:prstGeom>
          <a:noFill/>
          <a:ln w="381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1">
              <a:buFontTx/>
              <a:buNone/>
            </a:pPr>
            <a:endParaRPr lang="ko-KR" altLang="en-US" sz="1400" i="0" b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buFontTx/>
              <a:buNone/>
            </a:pPr>
            <a:endParaRPr lang="ko-KR" altLang="en-US" sz="1400" i="0" b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21" name="도형 103"/>
          <p:cNvSpPr>
            <a:spLocks/>
          </p:cNvSpPr>
          <p:nvPr/>
        </p:nvSpPr>
        <p:spPr>
          <a:xfrm rot="0">
            <a:off x="1226820" y="3839845"/>
            <a:ext cx="1745615" cy="1801495"/>
          </a:xfrm>
          <a:prstGeom prst="roundRect">
            <a:avLst>
              <a:gd name="adj" fmla="val 8556"/>
            </a:avLst>
          </a:prstGeom>
          <a:noFill/>
          <a:ln w="38100" cap="flat" cmpd="sng">
            <a:solidFill>
              <a:schemeClr val="accent1">
                <a:lumMod val="50000"/>
                <a:lumOff val="0"/>
                <a:alpha val="100000"/>
              </a:schemeClr>
            </a:solidFill>
            <a:prstDash val="solid"/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1">
              <a:buFontTx/>
              <a:buNone/>
            </a:pPr>
            <a:endParaRPr lang="ko-KR" altLang="en-US" sz="1400" i="0" b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buFontTx/>
              <a:buNone/>
            </a:pPr>
            <a:endParaRPr lang="ko-KR" altLang="en-US" sz="1400" i="0" b="0">
              <a:solidFill>
                <a:schemeClr val="tx1">
                  <a:lumMod val="75000"/>
                  <a:lumOff val="25000"/>
                </a:schemeClr>
              </a:solidFill>
              <a:latin typeface="맑은 고딕" charset="0"/>
              <a:ea typeface="맑은 고딕" charset="0"/>
            </a:endParaRPr>
          </a:p>
          <a:p>
            <a:pPr marL="0" indent="0" latinLnBrk="1">
              <a:buFontTx/>
              <a:buNone/>
            </a:pP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12"/>
          <p:cNvSpPr txBox="1">
            <a:spLocks/>
          </p:cNvSpPr>
          <p:nvPr>
            <p:ph type="ctrTitle" idx="1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1-2.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홈페이지 분석 - SWOT 분석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그룹 61"/>
          <p:cNvGrpSpPr/>
          <p:nvPr/>
        </p:nvGrpSpPr>
        <p:grpSpPr>
          <a:xfrm rot="0">
            <a:off x="643890" y="1738630"/>
            <a:ext cx="4091940" cy="1801495"/>
            <a:chOff x="643890" y="1738630"/>
            <a:chExt cx="4091940" cy="1801495"/>
          </a:xfrm>
          <a:solidFill>
            <a:schemeClr val="bg1"/>
          </a:solidFill>
        </p:grpSpPr>
        <p:sp>
          <p:nvSpPr>
            <p:cNvPr id="9" name="도형 30"/>
            <p:cNvSpPr>
              <a:spLocks/>
            </p:cNvSpPr>
            <p:nvPr/>
          </p:nvSpPr>
          <p:spPr>
            <a:xfrm rot="0">
              <a:off x="645160" y="1738630"/>
              <a:ext cx="4090670" cy="1801495"/>
            </a:xfrm>
            <a:prstGeom prst="roundRect">
              <a:avLst>
                <a:gd name="adj" fmla="val 8556"/>
              </a:avLst>
            </a:prstGeom>
            <a:grpFill/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latinLnBrk="1">
                <a:buFontTx/>
                <a:buNone/>
              </a:pP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r>
                <a:rPr lang="ko-KR" sz="1400" i="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메인상품과</a:t>
              </a:r>
              <a:r>
                <a:rPr lang="ko-KR" sz="1400" i="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 </a:t>
              </a:r>
              <a:r>
                <a:rPr lang="ko-KR" sz="1400" i="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광고</a:t>
              </a:r>
              <a:r>
                <a:rPr sz="1400" i="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가 크게 강조된다.</a:t>
              </a: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sp>
          <p:nvSpPr>
            <p:cNvPr id="10" name="도형 34"/>
            <p:cNvSpPr>
              <a:spLocks/>
            </p:cNvSpPr>
            <p:nvPr/>
          </p:nvSpPr>
          <p:spPr>
            <a:xfrm rot="0">
              <a:off x="643890" y="1738630"/>
              <a:ext cx="1455420" cy="541020"/>
            </a:xfrm>
            <a:prstGeom prst="round2DiagRect">
              <a:avLst>
                <a:gd name="adj1" fmla="val 27995"/>
                <a:gd name="adj2" fmla="val 0"/>
              </a:avLst>
            </a:prstGeom>
            <a:solidFill>
              <a:schemeClr val="accent1">
                <a:lumMod val="50000"/>
                <a:lumOff val="0"/>
              </a:schemeClr>
            </a:solidFill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/>
              <a:r>
                <a:rPr lang="ko-KR" sz="1800" b="1">
                  <a:latin typeface="맑은 고딕" charset="0"/>
                  <a:ea typeface="맑은 고딕" charset="0"/>
                </a:rPr>
                <a:t>S</a:t>
              </a:r>
              <a:r>
                <a:rPr lang="ko-KR" sz="1800" b="1">
                  <a:latin typeface="맑은 고딕" charset="0"/>
                  <a:ea typeface="맑은 고딕" charset="0"/>
                </a:rPr>
                <a:t> </a:t>
              </a:r>
              <a:r>
                <a:rPr lang="ko-KR" sz="1800" b="1">
                  <a:latin typeface="맑은 고딕" charset="0"/>
                  <a:ea typeface="맑은 고딕" charset="0"/>
                </a:rPr>
                <a:t>-</a:t>
              </a:r>
              <a:r>
                <a:rPr lang="ko-KR" sz="1800" b="1">
                  <a:latin typeface="맑은 고딕" charset="0"/>
                  <a:ea typeface="맑은 고딕" charset="0"/>
                </a:rPr>
                <a:t> </a:t>
              </a:r>
              <a:r>
                <a:rPr lang="ko-KR" sz="1800" b="1">
                  <a:latin typeface="맑은 고딕" charset="0"/>
                  <a:ea typeface="맑은 고딕" charset="0"/>
                </a:rPr>
                <a:t>강점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2" name="그룹 64"/>
          <p:cNvGrpSpPr/>
          <p:nvPr/>
        </p:nvGrpSpPr>
        <p:grpSpPr>
          <a:xfrm>
            <a:off x="5175885" y="1738630"/>
            <a:ext cx="4091305" cy="1801495"/>
            <a:chOff x="5175885" y="1738630"/>
            <a:chExt cx="4091305" cy="1801495"/>
          </a:xfrm>
          <a:solidFill>
            <a:schemeClr val="bg1"/>
          </a:solidFill>
        </p:grpSpPr>
        <p:sp>
          <p:nvSpPr>
            <p:cNvPr id="13" name="도형 62"/>
            <p:cNvSpPr>
              <a:spLocks/>
            </p:cNvSpPr>
            <p:nvPr/>
          </p:nvSpPr>
          <p:spPr>
            <a:xfrm rot="0">
              <a:off x="5176520" y="1739265"/>
              <a:ext cx="4091305" cy="1801495"/>
            </a:xfrm>
            <a:prstGeom prst="roundRect">
              <a:avLst>
                <a:gd name="adj" fmla="val 8556"/>
              </a:avLst>
            </a:prstGeom>
            <a:grpFill/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latinLnBrk="1">
                <a:buFontTx/>
                <a:buNone/>
              </a:pP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r>
                <a:rPr sz="1400" i="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색상</a:t>
              </a:r>
              <a:r>
                <a:rPr lang="ko-KR" sz="1400" i="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이 다양하게 사용되어 시선이 분산된다.</a:t>
              </a: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r>
                <a:rPr lang="ko-KR" sz="1400" i="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메뉴가 세분화되어있어 접근하기 다소 어렵다.</a:t>
              </a: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4" name="도형 63"/>
            <p:cNvSpPr>
              <a:spLocks/>
            </p:cNvSpPr>
            <p:nvPr/>
          </p:nvSpPr>
          <p:spPr>
            <a:xfrm rot="0">
              <a:off x="5175885" y="1738630"/>
              <a:ext cx="1508760" cy="541020"/>
            </a:xfrm>
            <a:prstGeom prst="round2DiagRect">
              <a:avLst>
                <a:gd name="adj1" fmla="val 27995"/>
                <a:gd name="adj2" fmla="val 0"/>
              </a:avLst>
            </a:prstGeom>
            <a:solidFill>
              <a:schemeClr val="accent1">
                <a:lumMod val="50000"/>
                <a:lumOff val="0"/>
              </a:schemeClr>
            </a:solidFill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/>
              <a:r>
                <a:rPr lang="ko-KR" sz="1800" b="1">
                  <a:latin typeface="맑은 고딕" charset="0"/>
                  <a:ea typeface="맑은 고딕" charset="0"/>
                </a:rPr>
                <a:t>W - 약점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5" name="그룹 68"/>
          <p:cNvGrpSpPr/>
          <p:nvPr/>
        </p:nvGrpSpPr>
        <p:grpSpPr>
          <a:xfrm>
            <a:off x="648970" y="3921760"/>
            <a:ext cx="4091305" cy="1800860"/>
            <a:chOff x="648970" y="3921760"/>
            <a:chExt cx="4091305" cy="1800860"/>
          </a:xfrm>
          <a:solidFill>
            <a:schemeClr val="bg1"/>
          </a:solidFill>
        </p:grpSpPr>
        <p:sp>
          <p:nvSpPr>
            <p:cNvPr id="16" name="도형 66"/>
            <p:cNvSpPr>
              <a:spLocks/>
            </p:cNvSpPr>
            <p:nvPr/>
          </p:nvSpPr>
          <p:spPr>
            <a:xfrm rot="0">
              <a:off x="650240" y="3921760"/>
              <a:ext cx="4090670" cy="1801495"/>
            </a:xfrm>
            <a:prstGeom prst="roundRect">
              <a:avLst>
                <a:gd name="adj" fmla="val 8556"/>
              </a:avLst>
            </a:prstGeom>
            <a:grpFill/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latinLnBrk="1">
                <a:buFontTx/>
                <a:buNone/>
              </a:pPr>
              <a:r>
                <a:rPr lang="ko-KR" sz="1400" i="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복잡한 기능이 없어 쉽게 이용할 수 있다.</a:t>
              </a: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</p:txBody>
        </p:sp>
        <p:sp>
          <p:nvSpPr>
            <p:cNvPr id="17" name="도형 67"/>
            <p:cNvSpPr>
              <a:spLocks/>
            </p:cNvSpPr>
            <p:nvPr/>
          </p:nvSpPr>
          <p:spPr>
            <a:xfrm rot="0">
              <a:off x="648970" y="3921760"/>
              <a:ext cx="1592580" cy="541020"/>
            </a:xfrm>
            <a:prstGeom prst="round2DiagRect">
              <a:avLst>
                <a:gd name="adj1" fmla="val 27995"/>
                <a:gd name="adj2" fmla="val 0"/>
              </a:avLst>
            </a:prstGeom>
            <a:solidFill>
              <a:schemeClr val="accent1">
                <a:lumMod val="50000"/>
                <a:lumOff val="0"/>
              </a:schemeClr>
            </a:solidFill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/>
              <a:r>
                <a:rPr lang="ko-KR" sz="1800" b="1">
                  <a:latin typeface="맑은 고딕" charset="0"/>
                  <a:ea typeface="맑은 고딕" charset="0"/>
                </a:rPr>
                <a:t>O - 기회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8" name="그룹 71"/>
          <p:cNvGrpSpPr/>
          <p:nvPr/>
        </p:nvGrpSpPr>
        <p:grpSpPr>
          <a:xfrm>
            <a:off x="5170170" y="3914140"/>
            <a:ext cx="4091305" cy="1800860"/>
            <a:chOff x="5170170" y="3914140"/>
            <a:chExt cx="4091305" cy="1800860"/>
          </a:xfrm>
          <a:solidFill>
            <a:schemeClr val="bg1"/>
          </a:solidFill>
        </p:grpSpPr>
        <p:sp>
          <p:nvSpPr>
            <p:cNvPr id="19" name="도형 69"/>
            <p:cNvSpPr>
              <a:spLocks/>
            </p:cNvSpPr>
            <p:nvPr/>
          </p:nvSpPr>
          <p:spPr>
            <a:xfrm rot="0">
              <a:off x="5171440" y="3914140"/>
              <a:ext cx="4090670" cy="1801495"/>
            </a:xfrm>
            <a:prstGeom prst="roundRect">
              <a:avLst>
                <a:gd name="adj" fmla="val 8556"/>
              </a:avLst>
            </a:prstGeom>
            <a:grpFill/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latinLnBrk="1">
                <a:buFontTx/>
                <a:buNone/>
              </a:pP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r>
                <a:rPr lang="ko-KR" sz="1400" i="0" b="0">
                  <a:solidFill>
                    <a:schemeClr val="tx1">
                      <a:lumMod val="75000"/>
                      <a:lumOff val="25000"/>
                    </a:schemeClr>
                  </a:solidFill>
                  <a:latin typeface="맑은 고딕" charset="0"/>
                  <a:ea typeface="맑은 고딕" charset="0"/>
                </a:rPr>
                <a:t>메인외의 요소가 부각되지않는다.</a:t>
              </a: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sp>
          <p:nvSpPr>
            <p:cNvPr id="20" name="도형 70"/>
            <p:cNvSpPr>
              <a:spLocks/>
            </p:cNvSpPr>
            <p:nvPr/>
          </p:nvSpPr>
          <p:spPr>
            <a:xfrm rot="0">
              <a:off x="5170170" y="3914140"/>
              <a:ext cx="1592580" cy="541020"/>
            </a:xfrm>
            <a:prstGeom prst="round2DiagRect">
              <a:avLst>
                <a:gd name="adj1" fmla="val 27995"/>
                <a:gd name="adj2" fmla="val 0"/>
              </a:avLst>
            </a:prstGeom>
            <a:solidFill>
              <a:schemeClr val="accent1">
                <a:lumMod val="50000"/>
                <a:lumOff val="0"/>
              </a:schemeClr>
            </a:solidFill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/>
              <a:r>
                <a:rPr lang="ko-KR" sz="1800" b="1">
                  <a:latin typeface="맑은 고딕" charset="0"/>
                  <a:ea typeface="맑은 고딕" charset="0"/>
                </a:rPr>
                <a:t>T - 위협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12"/>
          <p:cNvSpPr txBox="1">
            <a:spLocks/>
          </p:cNvSpPr>
          <p:nvPr>
            <p:ph type="ctrTitle" idx="1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1-2.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홈페이지 분석 - 분석결과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grpSp>
        <p:nvGrpSpPr>
          <p:cNvPr id="11" name="그룹 49"/>
          <p:cNvGrpSpPr/>
          <p:nvPr/>
        </p:nvGrpSpPr>
        <p:grpSpPr>
          <a:xfrm rot="0">
            <a:off x="2010410" y="1704340"/>
            <a:ext cx="5761355" cy="1800860"/>
            <a:chOff x="2010410" y="1704340"/>
            <a:chExt cx="5761355" cy="1800860"/>
          </a:xfrm>
          <a:solidFill>
            <a:schemeClr val="bg1"/>
          </a:solidFill>
        </p:grpSpPr>
        <p:sp>
          <p:nvSpPr>
            <p:cNvPr id="12" name="도형 47"/>
            <p:cNvSpPr>
              <a:spLocks/>
            </p:cNvSpPr>
            <p:nvPr/>
          </p:nvSpPr>
          <p:spPr>
            <a:xfrm rot="0">
              <a:off x="2012315" y="1704340"/>
              <a:ext cx="5759450" cy="1800860"/>
            </a:xfrm>
            <a:prstGeom prst="roundRect">
              <a:avLst>
                <a:gd name="adj" fmla="val 8556"/>
              </a:avLst>
            </a:prstGeom>
            <a:grpFill/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latinLnBrk="1">
                <a:buFontTx/>
                <a:buNone/>
              </a:pP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endParaRPr lang="ko-KR" altLang="en-US" sz="1400" i="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lnSpc>
                  <a:spcPct val="114999"/>
                </a:lnSpc>
                <a:buFontTx/>
                <a:buNone/>
              </a:pPr>
              <a:r>
                <a:rPr lang="ko-KR" sz="14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 색상이 다양해 컨텐츠(상품)에 집중하기 어려움</a:t>
              </a:r>
              <a:endParaRPr lang="ko-KR" altLang="en-US" sz="14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lnSpc>
                  <a:spcPct val="114999"/>
                </a:lnSpc>
                <a:buFontTx/>
                <a:buNone/>
              </a:pPr>
              <a:r>
                <a:rPr lang="ko-KR" sz="14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 </a:t>
              </a:r>
              <a:r>
                <a:rPr sz="14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메뉴</a:t>
              </a:r>
              <a:r>
                <a:rPr lang="ko-KR" sz="14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가 상세히 나눠져있어 접근하기 번거롭고 어려움</a:t>
              </a:r>
              <a:endParaRPr lang="ko-KR" altLang="en-US" sz="1400" i="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sp>
          <p:nvSpPr>
            <p:cNvPr id="13" name="도형 48"/>
            <p:cNvSpPr>
              <a:spLocks/>
            </p:cNvSpPr>
            <p:nvPr/>
          </p:nvSpPr>
          <p:spPr>
            <a:xfrm rot="0">
              <a:off x="2010410" y="1704975"/>
              <a:ext cx="1728470" cy="458470"/>
            </a:xfrm>
            <a:prstGeom prst="round2DiagRect">
              <a:avLst>
                <a:gd name="adj1" fmla="val 27995"/>
                <a:gd name="adj2" fmla="val 0"/>
              </a:avLst>
            </a:prstGeom>
            <a:solidFill>
              <a:schemeClr val="accent1">
                <a:lumMod val="50000"/>
                <a:lumOff val="0"/>
              </a:schemeClr>
            </a:solidFill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/>
              <a:r>
                <a:rPr lang="ko-KR" sz="1800" b="1">
                  <a:latin typeface="맑은 고딕" charset="0"/>
                  <a:ea typeface="맑은 고딕" charset="0"/>
                </a:rPr>
                <a:t>보완할 사항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  <p:grpSp>
        <p:nvGrpSpPr>
          <p:cNvPr id="14" name="그룹 52"/>
          <p:cNvGrpSpPr/>
          <p:nvPr/>
        </p:nvGrpSpPr>
        <p:grpSpPr>
          <a:xfrm rot="0">
            <a:off x="2010410" y="3967480"/>
            <a:ext cx="5761355" cy="1800860"/>
            <a:chOff x="2010410" y="3967480"/>
            <a:chExt cx="5761355" cy="1800860"/>
          </a:xfrm>
          <a:solidFill>
            <a:schemeClr val="bg1"/>
          </a:solidFill>
        </p:grpSpPr>
        <p:sp>
          <p:nvSpPr>
            <p:cNvPr id="15" name="도형 50"/>
            <p:cNvSpPr>
              <a:spLocks/>
            </p:cNvSpPr>
            <p:nvPr/>
          </p:nvSpPr>
          <p:spPr>
            <a:xfrm rot="0">
              <a:off x="2012315" y="3967480"/>
              <a:ext cx="5759450" cy="1800860"/>
            </a:xfrm>
            <a:prstGeom prst="roundRect">
              <a:avLst>
                <a:gd name="adj" fmla="val 8556"/>
              </a:avLst>
            </a:prstGeom>
            <a:grpFill/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latinLnBrk="1">
                <a:buFontTx/>
                <a:buNone/>
              </a:pPr>
              <a:endParaRPr lang="ko-KR" altLang="en-US" sz="1400" i="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endParaRPr lang="ko-KR" altLang="en-US" sz="1400" i="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lnSpc>
                  <a:spcPct val="114999"/>
                </a:lnSpc>
                <a:buFontTx/>
                <a:buNone/>
              </a:pPr>
              <a:r>
                <a:rPr lang="ko-KR" sz="14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 기업의 색상(yellow, red, blue)을 메인으로 디자인 구상</a:t>
              </a:r>
              <a:endParaRPr lang="ko-KR" altLang="en-US" sz="140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algn="l" hangingPunct="1">
                <a:lnSpc>
                  <a:spcPct val="114999"/>
                </a:lnSpc>
                <a:buFontTx/>
                <a:buNone/>
              </a:pPr>
              <a:r>
                <a:rPr lang="ko-KR" sz="1400">
                  <a:solidFill>
                    <a:schemeClr val="tx1"/>
                  </a:solidFill>
                  <a:latin typeface="맑은 고딕" charset="0"/>
                  <a:ea typeface="맑은 고딕" charset="0"/>
                </a:rPr>
                <a:t>- 메뉴를 단순화하여 선택의 폭을 좁혀 접근하기 쉽도록 수정</a:t>
              </a:r>
              <a:endParaRPr lang="ko-KR" altLang="en-US" sz="1400" i="0" b="0">
                <a:solidFill>
                  <a:schemeClr val="tx1"/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endParaRPr lang="ko-KR" altLang="en-US" sz="1400" i="0" b="0">
                <a:solidFill>
                  <a:schemeClr val="tx1">
                    <a:lumMod val="75000"/>
                    <a:lumOff val="25000"/>
                  </a:schemeClr>
                </a:solidFill>
                <a:latin typeface="맑은 고딕" charset="0"/>
                <a:ea typeface="맑은 고딕" charset="0"/>
              </a:endParaRPr>
            </a:p>
            <a:p>
              <a:pPr marL="0" indent="0" latinLnBrk="1">
                <a:buFontTx/>
                <a:buNone/>
              </a:pPr>
              <a:endParaRPr lang="ko-KR" altLang="en-US" sz="1400">
                <a:latin typeface="맑은 고딕" charset="0"/>
                <a:ea typeface="맑은 고딕" charset="0"/>
              </a:endParaRPr>
            </a:p>
          </p:txBody>
        </p:sp>
        <p:sp>
          <p:nvSpPr>
            <p:cNvPr id="16" name="도형 51"/>
            <p:cNvSpPr>
              <a:spLocks/>
            </p:cNvSpPr>
            <p:nvPr/>
          </p:nvSpPr>
          <p:spPr>
            <a:xfrm rot="0">
              <a:off x="2010410" y="3968115"/>
              <a:ext cx="1728470" cy="458470"/>
            </a:xfrm>
            <a:prstGeom prst="round2DiagRect">
              <a:avLst>
                <a:gd name="adj1" fmla="val 27995"/>
                <a:gd name="adj2" fmla="val 0"/>
              </a:avLst>
            </a:prstGeom>
            <a:solidFill>
              <a:schemeClr val="accent1">
                <a:lumMod val="50000"/>
                <a:lumOff val="0"/>
              </a:schemeClr>
            </a:solidFill>
            <a:ln w="25400" cap="flat" cmpd="sng">
              <a:solidFill>
                <a:schemeClr val="accent1">
                  <a:lumMod val="50000"/>
                  <a:lumOff val="0"/>
                  <a:alpha val="100000"/>
                </a:scheme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lIns="91440" tIns="45720" rIns="91440" bIns="45720" numCol="1" vert="horz" anchor="ctr">
              <a:noAutofit/>
            </a:bodyPr>
            <a:lstStyle/>
            <a:p>
              <a:pPr marL="0" indent="0" algn="ctr" latinLnBrk="0" hangingPunct="1"/>
              <a:r>
                <a:rPr lang="ko-KR" sz="1800" b="1">
                  <a:latin typeface="맑은 고딕" charset="0"/>
                  <a:ea typeface="맑은 고딕" charset="0"/>
                </a:rPr>
                <a:t>보완방법</a:t>
              </a:r>
              <a:endParaRPr lang="ko-KR" altLang="en-US" sz="1800" b="1">
                <a:latin typeface="맑은 고딕" charset="0"/>
                <a:ea typeface="맑은 고딕" charset="0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12"/>
          <p:cNvSpPr txBox="1">
            <a:spLocks/>
          </p:cNvSpPr>
          <p:nvPr>
            <p:ph type="ctrTitle" idx="1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1-3.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홈페이지 구조 파악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8" name="그림 26"/>
          <p:cNvPicPr>
            <a:picLocks noChangeAspect="1"/>
          </p:cNvPicPr>
          <p:nvPr/>
        </p:nvPicPr>
        <p:blipFill rotWithShape="1">
          <a:blip r:embed="rId2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 rot="0">
            <a:off x="1501775" y="1769745"/>
            <a:ext cx="6908165" cy="4309110"/>
          </a:xfrm>
          <a:prstGeom prst="rect"/>
          <a:noFill/>
        </p:spPr>
      </p:pic>
      <p:pic>
        <p:nvPicPr>
          <p:cNvPr id="9" name="그림 2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47370" y="1394460"/>
            <a:ext cx="288925" cy="288925"/>
          </a:xfrm>
          <a:prstGeom prst="rect"/>
          <a:noFill/>
        </p:spPr>
      </p:pic>
      <p:sp>
        <p:nvSpPr>
          <p:cNvPr id="10" name="텍스트 상자 29"/>
          <p:cNvSpPr txBox="1">
            <a:spLocks/>
          </p:cNvSpPr>
          <p:nvPr/>
        </p:nvSpPr>
        <p:spPr>
          <a:xfrm rot="0">
            <a:off x="938530" y="1387475"/>
            <a:ext cx="1631315" cy="308610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400">
                <a:latin typeface="맑은 고딕" charset="0"/>
                <a:ea typeface="맑은 고딕" charset="0"/>
              </a:rPr>
              <a:t>제작한 페이지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12"/>
          <p:cNvSpPr txBox="1">
            <a:spLocks/>
          </p:cNvSpPr>
          <p:nvPr>
            <p:ph type="ctrTitle" idx="1"/>
          </p:nvPr>
        </p:nvSpPr>
        <p:spPr>
          <a:xfrm rot="0">
            <a:off x="1606550" y="699135"/>
            <a:ext cx="8007350" cy="313055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rmAutofit fontScale="90000" lnSpcReduction="0"/>
          </a:bodyPr>
          <a:lstStyle/>
          <a:p>
            <a:pPr marL="0" indent="0" rtl="0" algn="l" latinLnBrk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altLang="ko-KR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2-1.  </a:t>
            </a:r>
            <a:r>
              <a:rPr lang="ko-KR" altLang="en-US" sz="1800" cap="none" i="0" b="1" strike="noStrike">
                <a:solidFill>
                  <a:schemeClr val="bg1"/>
                </a:solidFill>
                <a:latin typeface="Calibri" charset="0"/>
                <a:ea typeface="Calibri" charset="0"/>
                <a:cs typeface="Calibri" charset="0"/>
              </a:rPr>
              <a:t>스케치</a:t>
            </a:r>
            <a:endParaRPr lang="ko-KR" altLang="en-US" sz="1800" cap="none" i="0" b="1" strike="noStrike">
              <a:solidFill>
                <a:schemeClr val="bg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pic>
        <p:nvPicPr>
          <p:cNvPr id="11" name="그림 2" descr="C:/Users/이채윤/AppData/Roaming/PolarisOffice/ETemp/26420_10982384/fImage252034827541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1" t="645" r="4583"/>
          <a:stretch>
            <a:fillRect/>
          </a:stretch>
        </p:blipFill>
        <p:spPr>
          <a:xfrm rot="0">
            <a:off x="2753360" y="1624330"/>
            <a:ext cx="2082165" cy="2952750"/>
          </a:xfrm>
          <a:prstGeom prst="rect"/>
          <a:noFill/>
        </p:spPr>
      </p:pic>
      <p:pic>
        <p:nvPicPr>
          <p:cNvPr id="13" name="그림 4" descr="C:/Users/이채윤/AppData/Roaming/PolarisOffice/ETemp/26420_10982384/fImage25750712778467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37"/>
          <a:stretch>
            <a:fillRect/>
          </a:stretch>
        </p:blipFill>
        <p:spPr>
          <a:xfrm rot="0">
            <a:off x="7406005" y="1624330"/>
            <a:ext cx="2142490" cy="2952750"/>
          </a:xfrm>
          <a:prstGeom prst="rect"/>
          <a:noFill/>
        </p:spPr>
      </p:pic>
      <p:pic>
        <p:nvPicPr>
          <p:cNvPr id="14" name="그림 5" descr="C:/Users/이채윤/AppData/Roaming/PolarisOffice/ETemp/26420_10982384/fImage31696992786334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88" t="3497" r="1017"/>
          <a:stretch>
            <a:fillRect/>
          </a:stretch>
        </p:blipFill>
        <p:spPr>
          <a:xfrm rot="0">
            <a:off x="318770" y="1623695"/>
            <a:ext cx="2249805" cy="2952750"/>
          </a:xfrm>
          <a:prstGeom prst="rect"/>
          <a:noFill/>
        </p:spPr>
      </p:pic>
      <p:pic>
        <p:nvPicPr>
          <p:cNvPr id="15" name="그림 6" descr="C:/Users/이채윤/AppData/Roaming/PolarisOffice/ETemp/26420_10982384/fImage26400442796500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341"/>
          <a:stretch>
            <a:fillRect/>
          </a:stretch>
        </p:blipFill>
        <p:spPr>
          <a:xfrm rot="0">
            <a:off x="5031105" y="1623695"/>
            <a:ext cx="2185670" cy="2952750"/>
          </a:xfrm>
          <a:prstGeom prst="rect"/>
          <a:noFill/>
        </p:spPr>
      </p:pic>
      <p:sp>
        <p:nvSpPr>
          <p:cNvPr id="16" name="텍스트 상자 7"/>
          <p:cNvSpPr txBox="1">
            <a:spLocks/>
          </p:cNvSpPr>
          <p:nvPr/>
        </p:nvSpPr>
        <p:spPr>
          <a:xfrm rot="0">
            <a:off x="321945" y="5026660"/>
            <a:ext cx="5974715" cy="108394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sz="1400">
                <a:latin typeface="맑은 고딕" charset="0"/>
                <a:ea typeface="맑은 고딕" charset="0"/>
              </a:rPr>
              <a:t>1.</a:t>
            </a:r>
            <a:r>
              <a:rPr lang="ko-KR" sz="1400">
                <a:latin typeface="맑은 고딕" charset="0"/>
                <a:ea typeface="맑은 고딕" charset="0"/>
              </a:rPr>
              <a:t> 기존페이지 스케치(문제점 및 기능 파악)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2. 변경할 부분에 대한 디자인 구상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3. 변경 디자인 확인 및 기능 구현 계획 작성</a:t>
            </a:r>
            <a:endParaRPr lang="ko-KR" altLang="en-US" sz="1400">
              <a:latin typeface="맑은 고딕" charset="0"/>
              <a:ea typeface="맑은 고딕" charset="0"/>
            </a:endParaRPr>
          </a:p>
          <a:p>
            <a:pPr marL="0" indent="0" algn="l" hangingPunct="1">
              <a:lnSpc>
                <a:spcPct val="114999"/>
              </a:lnSpc>
              <a:buFontTx/>
              <a:buNone/>
            </a:pPr>
            <a:r>
              <a:rPr lang="ko-KR" sz="1400">
                <a:latin typeface="맑은 고딕" charset="0"/>
                <a:ea typeface="맑은 고딕" charset="0"/>
              </a:rPr>
              <a:t>4. 반응형 디자인 제작(mobile, tablet)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  <p:sp>
        <p:nvSpPr>
          <p:cNvPr id="17" name="텍스트 상자 8"/>
          <p:cNvSpPr txBox="1">
            <a:spLocks/>
          </p:cNvSpPr>
          <p:nvPr/>
        </p:nvSpPr>
        <p:spPr>
          <a:xfrm rot="0">
            <a:off x="245745" y="1267460"/>
            <a:ext cx="9294495" cy="308610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l" hangingPunct="1"/>
            <a:r>
              <a:rPr sz="1400">
                <a:latin typeface="맑은 고딕" charset="0"/>
                <a:ea typeface="맑은 고딕" charset="0"/>
              </a:rPr>
              <a:t>1.</a:t>
            </a:r>
            <a:r>
              <a:rPr lang="ko-KR" sz="1400">
                <a:latin typeface="맑은 고딕" charset="0"/>
                <a:ea typeface="맑은 고딕" charset="0"/>
              </a:rPr>
              <a:t>                                     2.                                  3.                                    4. </a:t>
            </a:r>
            <a:endParaRPr lang="ko-KR" altLang="en-US" sz="1400">
              <a:latin typeface="맑은 고딕" charset="0"/>
              <a:ea typeface="맑은 고딕" charset="0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20</Pages>
  <Paragraphs>13</Paragraphs>
  <Words>31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 현수</dc:creator>
  <cp:lastModifiedBy>이 채윤</cp:lastModifiedBy>
  <dc:title>PowerPoint 프레젠테이션</dc:title>
  <cp:version>9.103.110.45940</cp:version>
  <dcterms:modified xsi:type="dcterms:W3CDTF">2022-01-10T05:54:01Z</dcterms:modified>
</cp:coreProperties>
</file>